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Lst>
  <p:notesMasterIdLst>
    <p:notesMasterId r:id="rId33"/>
  </p:notesMasterIdLst>
  <p:sldIdLst>
    <p:sldId id="258" r:id="rId3"/>
    <p:sldId id="256" r:id="rId4"/>
    <p:sldId id="264" r:id="rId5"/>
    <p:sldId id="265" r:id="rId6"/>
    <p:sldId id="266" r:id="rId7"/>
    <p:sldId id="267" r:id="rId8"/>
    <p:sldId id="269" r:id="rId9"/>
    <p:sldId id="270" r:id="rId10"/>
    <p:sldId id="271" r:id="rId11"/>
    <p:sldId id="272" r:id="rId12"/>
    <p:sldId id="273" r:id="rId13"/>
    <p:sldId id="274" r:id="rId14"/>
    <p:sldId id="287" r:id="rId15"/>
    <p:sldId id="268" r:id="rId16"/>
    <p:sldId id="289" r:id="rId17"/>
    <p:sldId id="290" r:id="rId18"/>
    <p:sldId id="291" r:id="rId19"/>
    <p:sldId id="288" r:id="rId20"/>
    <p:sldId id="293" r:id="rId21"/>
    <p:sldId id="292" r:id="rId22"/>
    <p:sldId id="294" r:id="rId23"/>
    <p:sldId id="295" r:id="rId24"/>
    <p:sldId id="296" r:id="rId25"/>
    <p:sldId id="297" r:id="rId26"/>
    <p:sldId id="298" r:id="rId27"/>
    <p:sldId id="299" r:id="rId28"/>
    <p:sldId id="284" r:id="rId29"/>
    <p:sldId id="300" r:id="rId30"/>
    <p:sldId id="286" r:id="rId31"/>
    <p:sldId id="283" r:id="rId3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3434"/>
    <a:srgbClr val="2F2F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ACBB10-470B-4868-AF9F-A1C2AB3D29E8}" v="76" dt="2023-01-31T16:01:10.7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52906" autoAdjust="0"/>
  </p:normalViewPr>
  <p:slideViewPr>
    <p:cSldViewPr snapToGrid="0">
      <p:cViewPr varScale="1">
        <p:scale>
          <a:sx n="43" d="100"/>
          <a:sy n="43" d="100"/>
        </p:scale>
        <p:origin x="2131"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microsoft.com/office/2015/10/relationships/revisionInfo" Target="revisionInfo.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ENHARD Laurent" userId="b1ab8b28-dbc4-4bee-a198-549c180a06f6" providerId="ADAL" clId="{8FACBB10-470B-4868-AF9F-A1C2AB3D29E8}"/>
    <pc:docChg chg="undo custSel addSld delSld modSld sldOrd modShowInfo">
      <pc:chgData name="LIENHARD Laurent" userId="b1ab8b28-dbc4-4bee-a198-549c180a06f6" providerId="ADAL" clId="{8FACBB10-470B-4868-AF9F-A1C2AB3D29E8}" dt="2023-01-31T17:58:46.555" v="3665" actId="2744"/>
      <pc:docMkLst>
        <pc:docMk/>
      </pc:docMkLst>
      <pc:sldChg chg="addSp delSp modSp mod addAnim delAnim">
        <pc:chgData name="LIENHARD Laurent" userId="b1ab8b28-dbc4-4bee-a198-549c180a06f6" providerId="ADAL" clId="{8FACBB10-470B-4868-AF9F-A1C2AB3D29E8}" dt="2023-01-31T16:06:05.627" v="3664" actId="478"/>
        <pc:sldMkLst>
          <pc:docMk/>
          <pc:sldMk cId="494007048" sldId="258"/>
        </pc:sldMkLst>
        <pc:picChg chg="add del mod">
          <ac:chgData name="LIENHARD Laurent" userId="b1ab8b28-dbc4-4bee-a198-549c180a06f6" providerId="ADAL" clId="{8FACBB10-470B-4868-AF9F-A1C2AB3D29E8}" dt="2023-01-31T16:06:05.627" v="3664" actId="478"/>
          <ac:picMkLst>
            <pc:docMk/>
            <pc:sldMk cId="494007048" sldId="258"/>
            <ac:picMk id="8" creationId="{DF5A2C5E-1BA2-CD15-3BAF-A512000CC757}"/>
          </ac:picMkLst>
        </pc:picChg>
      </pc:sldChg>
      <pc:sldChg chg="modNotesTx">
        <pc:chgData name="LIENHARD Laurent" userId="b1ab8b28-dbc4-4bee-a198-549c180a06f6" providerId="ADAL" clId="{8FACBB10-470B-4868-AF9F-A1C2AB3D29E8}" dt="2023-01-15T16:12:16.946" v="20" actId="20577"/>
        <pc:sldMkLst>
          <pc:docMk/>
          <pc:sldMk cId="2567325167" sldId="264"/>
        </pc:sldMkLst>
      </pc:sldChg>
      <pc:sldChg chg="modSp mod modNotesTx">
        <pc:chgData name="LIENHARD Laurent" userId="b1ab8b28-dbc4-4bee-a198-549c180a06f6" providerId="ADAL" clId="{8FACBB10-470B-4868-AF9F-A1C2AB3D29E8}" dt="2023-01-15T16:15:10.036" v="59" actId="20577"/>
        <pc:sldMkLst>
          <pc:docMk/>
          <pc:sldMk cId="1998276630" sldId="265"/>
        </pc:sldMkLst>
        <pc:spChg chg="mod">
          <ac:chgData name="LIENHARD Laurent" userId="b1ab8b28-dbc4-4bee-a198-549c180a06f6" providerId="ADAL" clId="{8FACBB10-470B-4868-AF9F-A1C2AB3D29E8}" dt="2023-01-15T16:15:10.036" v="59" actId="20577"/>
          <ac:spMkLst>
            <pc:docMk/>
            <pc:sldMk cId="1998276630" sldId="265"/>
            <ac:spMk id="12" creationId="{792E5724-E0E7-79A1-B1F1-9E2E45CBEF3E}"/>
          </ac:spMkLst>
        </pc:spChg>
      </pc:sldChg>
      <pc:sldChg chg="addSp delSp modSp mod modNotesTx">
        <pc:chgData name="LIENHARD Laurent" userId="b1ab8b28-dbc4-4bee-a198-549c180a06f6" providerId="ADAL" clId="{8FACBB10-470B-4868-AF9F-A1C2AB3D29E8}" dt="2023-01-15T16:24:10.107" v="248" actId="15"/>
        <pc:sldMkLst>
          <pc:docMk/>
          <pc:sldMk cId="3102592312" sldId="266"/>
        </pc:sldMkLst>
        <pc:spChg chg="del">
          <ac:chgData name="LIENHARD Laurent" userId="b1ab8b28-dbc4-4bee-a198-549c180a06f6" providerId="ADAL" clId="{8FACBB10-470B-4868-AF9F-A1C2AB3D29E8}" dt="2023-01-15T16:13:48.040" v="24" actId="478"/>
          <ac:spMkLst>
            <pc:docMk/>
            <pc:sldMk cId="3102592312" sldId="266"/>
            <ac:spMk id="2" creationId="{577AF4F1-0958-9BEE-8E05-293E8D4E1532}"/>
          </ac:spMkLst>
        </pc:spChg>
        <pc:spChg chg="del">
          <ac:chgData name="LIENHARD Laurent" userId="b1ab8b28-dbc4-4bee-a198-549c180a06f6" providerId="ADAL" clId="{8FACBB10-470B-4868-AF9F-A1C2AB3D29E8}" dt="2023-01-15T16:13:43.518" v="22" actId="478"/>
          <ac:spMkLst>
            <pc:docMk/>
            <pc:sldMk cId="3102592312" sldId="266"/>
            <ac:spMk id="3" creationId="{81AF84D6-3F12-2FD6-4A0B-F91C709634B3}"/>
          </ac:spMkLst>
        </pc:spChg>
        <pc:spChg chg="add del mod">
          <ac:chgData name="LIENHARD Laurent" userId="b1ab8b28-dbc4-4bee-a198-549c180a06f6" providerId="ADAL" clId="{8FACBB10-470B-4868-AF9F-A1C2AB3D29E8}" dt="2023-01-15T16:13:44.662" v="23" actId="478"/>
          <ac:spMkLst>
            <pc:docMk/>
            <pc:sldMk cId="3102592312" sldId="266"/>
            <ac:spMk id="6" creationId="{29266080-9573-53A1-B224-A39B5E3B465E}"/>
          </ac:spMkLst>
        </pc:spChg>
        <pc:spChg chg="add del mod">
          <ac:chgData name="LIENHARD Laurent" userId="b1ab8b28-dbc4-4bee-a198-549c180a06f6" providerId="ADAL" clId="{8FACBB10-470B-4868-AF9F-A1C2AB3D29E8}" dt="2023-01-15T16:13:52.355" v="25" actId="478"/>
          <ac:spMkLst>
            <pc:docMk/>
            <pc:sldMk cId="3102592312" sldId="266"/>
            <ac:spMk id="8" creationId="{1D2D6C75-555C-D21F-EBD5-744D27893F1A}"/>
          </ac:spMkLst>
        </pc:spChg>
        <pc:spChg chg="add mod">
          <ac:chgData name="LIENHARD Laurent" userId="b1ab8b28-dbc4-4bee-a198-549c180a06f6" providerId="ADAL" clId="{8FACBB10-470B-4868-AF9F-A1C2AB3D29E8}" dt="2023-01-15T16:22:33.188" v="225" actId="207"/>
          <ac:spMkLst>
            <pc:docMk/>
            <pc:sldMk cId="3102592312" sldId="266"/>
            <ac:spMk id="9" creationId="{E6DA3DDB-CAB0-694C-9977-340A536CE20C}"/>
          </ac:spMkLst>
        </pc:spChg>
      </pc:sldChg>
      <pc:sldChg chg="addSp delSp modSp add mod modNotesTx">
        <pc:chgData name="LIENHARD Laurent" userId="b1ab8b28-dbc4-4bee-a198-549c180a06f6" providerId="ADAL" clId="{8FACBB10-470B-4868-AF9F-A1C2AB3D29E8}" dt="2023-01-15T16:48:06.299" v="653" actId="20577"/>
        <pc:sldMkLst>
          <pc:docMk/>
          <pc:sldMk cId="2108294854" sldId="267"/>
        </pc:sldMkLst>
        <pc:spChg chg="add del">
          <ac:chgData name="LIENHARD Laurent" userId="b1ab8b28-dbc4-4bee-a198-549c180a06f6" providerId="ADAL" clId="{8FACBB10-470B-4868-AF9F-A1C2AB3D29E8}" dt="2023-01-15T16:24:39.084" v="251" actId="22"/>
          <ac:spMkLst>
            <pc:docMk/>
            <pc:sldMk cId="2108294854" sldId="267"/>
            <ac:spMk id="3" creationId="{F447AD9D-52C2-9F78-883F-B9C05D7743C6}"/>
          </ac:spMkLst>
        </pc:spChg>
        <pc:spChg chg="add mod">
          <ac:chgData name="LIENHARD Laurent" userId="b1ab8b28-dbc4-4bee-a198-549c180a06f6" providerId="ADAL" clId="{8FACBB10-470B-4868-AF9F-A1C2AB3D29E8}" dt="2023-01-15T16:48:06.299" v="653" actId="20577"/>
          <ac:spMkLst>
            <pc:docMk/>
            <pc:sldMk cId="2108294854" sldId="267"/>
            <ac:spMk id="5" creationId="{E53FBBAC-4C49-535E-6BA8-E7F4B208FFB4}"/>
          </ac:spMkLst>
        </pc:spChg>
        <pc:spChg chg="mod">
          <ac:chgData name="LIENHARD Laurent" userId="b1ab8b28-dbc4-4bee-a198-549c180a06f6" providerId="ADAL" clId="{8FACBB10-470B-4868-AF9F-A1C2AB3D29E8}" dt="2023-01-15T16:33:46.254" v="278" actId="1076"/>
          <ac:spMkLst>
            <pc:docMk/>
            <pc:sldMk cId="2108294854" sldId="267"/>
            <ac:spMk id="9" creationId="{E6DA3DDB-CAB0-694C-9977-340A536CE20C}"/>
          </ac:spMkLst>
        </pc:spChg>
      </pc:sldChg>
      <pc:sldChg chg="modSp del mod modNotesTx">
        <pc:chgData name="LIENHARD Laurent" userId="b1ab8b28-dbc4-4bee-a198-549c180a06f6" providerId="ADAL" clId="{8FACBB10-470B-4868-AF9F-A1C2AB3D29E8}" dt="2023-01-15T17:07:28.677" v="1126" actId="2696"/>
        <pc:sldMkLst>
          <pc:docMk/>
          <pc:sldMk cId="141186380" sldId="268"/>
        </pc:sldMkLst>
        <pc:spChg chg="mod">
          <ac:chgData name="LIENHARD Laurent" userId="b1ab8b28-dbc4-4bee-a198-549c180a06f6" providerId="ADAL" clId="{8FACBB10-470B-4868-AF9F-A1C2AB3D29E8}" dt="2023-01-15T16:48:44.325" v="743" actId="20577"/>
          <ac:spMkLst>
            <pc:docMk/>
            <pc:sldMk cId="141186380" sldId="268"/>
            <ac:spMk id="2" creationId="{08237E33-852D-1B99-F4FA-2797258A682A}"/>
          </ac:spMkLst>
        </pc:spChg>
      </pc:sldChg>
      <pc:sldChg chg="addSp delSp modSp mod modNotesTx">
        <pc:chgData name="LIENHARD Laurent" userId="b1ab8b28-dbc4-4bee-a198-549c180a06f6" providerId="ADAL" clId="{8FACBB10-470B-4868-AF9F-A1C2AB3D29E8}" dt="2023-01-31T15:41:58.057" v="3659" actId="20577"/>
        <pc:sldMkLst>
          <pc:docMk/>
          <pc:sldMk cId="3772152825" sldId="268"/>
        </pc:sldMkLst>
        <pc:spChg chg="mod">
          <ac:chgData name="LIENHARD Laurent" userId="b1ab8b28-dbc4-4bee-a198-549c180a06f6" providerId="ADAL" clId="{8FACBB10-470B-4868-AF9F-A1C2AB3D29E8}" dt="2023-01-15T17:15:08.499" v="1360" actId="14100"/>
          <ac:spMkLst>
            <pc:docMk/>
            <pc:sldMk cId="3772152825" sldId="268"/>
            <ac:spMk id="3" creationId="{7086020B-1882-E2C1-0E3E-65640D963252}"/>
          </ac:spMkLst>
        </pc:spChg>
        <pc:picChg chg="add del mod">
          <ac:chgData name="LIENHARD Laurent" userId="b1ab8b28-dbc4-4bee-a198-549c180a06f6" providerId="ADAL" clId="{8FACBB10-470B-4868-AF9F-A1C2AB3D29E8}" dt="2023-01-15T17:29:18.797" v="1371" actId="21"/>
          <ac:picMkLst>
            <pc:docMk/>
            <pc:sldMk cId="3772152825" sldId="268"/>
            <ac:picMk id="6" creationId="{261D332E-07D2-1D67-10B6-4BD9979D9991}"/>
          </ac:picMkLst>
        </pc:picChg>
        <pc:picChg chg="add del mod">
          <ac:chgData name="LIENHARD Laurent" userId="b1ab8b28-dbc4-4bee-a198-549c180a06f6" providerId="ADAL" clId="{8FACBB10-470B-4868-AF9F-A1C2AB3D29E8}" dt="2023-01-15T17:29:04.323" v="1369" actId="21"/>
          <ac:picMkLst>
            <pc:docMk/>
            <pc:sldMk cId="3772152825" sldId="268"/>
            <ac:picMk id="8" creationId="{E4BBE332-A7B8-B0A5-61F9-97F5F9C07B5F}"/>
          </ac:picMkLst>
        </pc:picChg>
      </pc:sldChg>
      <pc:sldChg chg="modSp add mod modAnim modNotesTx">
        <pc:chgData name="LIENHARD Laurent" userId="b1ab8b28-dbc4-4bee-a198-549c180a06f6" providerId="ADAL" clId="{8FACBB10-470B-4868-AF9F-A1C2AB3D29E8}" dt="2023-01-15T16:48:12.379" v="668" actId="20577"/>
        <pc:sldMkLst>
          <pc:docMk/>
          <pc:sldMk cId="3895285322" sldId="269"/>
        </pc:sldMkLst>
        <pc:spChg chg="mod">
          <ac:chgData name="LIENHARD Laurent" userId="b1ab8b28-dbc4-4bee-a198-549c180a06f6" providerId="ADAL" clId="{8FACBB10-470B-4868-AF9F-A1C2AB3D29E8}" dt="2023-01-15T16:48:12.379" v="668" actId="20577"/>
          <ac:spMkLst>
            <pc:docMk/>
            <pc:sldMk cId="3895285322" sldId="269"/>
            <ac:spMk id="5" creationId="{E53FBBAC-4C49-535E-6BA8-E7F4B208FFB4}"/>
          </ac:spMkLst>
        </pc:spChg>
        <pc:spChg chg="mod">
          <ac:chgData name="LIENHARD Laurent" userId="b1ab8b28-dbc4-4bee-a198-549c180a06f6" providerId="ADAL" clId="{8FACBB10-470B-4868-AF9F-A1C2AB3D29E8}" dt="2023-01-15T16:41:12.946" v="435" actId="20577"/>
          <ac:spMkLst>
            <pc:docMk/>
            <pc:sldMk cId="3895285322" sldId="269"/>
            <ac:spMk id="9" creationId="{E6DA3DDB-CAB0-694C-9977-340A536CE20C}"/>
          </ac:spMkLst>
        </pc:spChg>
      </pc:sldChg>
      <pc:sldChg chg="modSp add mod modTransition modNotesTx">
        <pc:chgData name="LIENHARD Laurent" userId="b1ab8b28-dbc4-4bee-a198-549c180a06f6" providerId="ADAL" clId="{8FACBB10-470B-4868-AF9F-A1C2AB3D29E8}" dt="2023-01-15T16:48:19.901" v="683" actId="20577"/>
        <pc:sldMkLst>
          <pc:docMk/>
          <pc:sldMk cId="3115628017" sldId="270"/>
        </pc:sldMkLst>
        <pc:spChg chg="mod">
          <ac:chgData name="LIENHARD Laurent" userId="b1ab8b28-dbc4-4bee-a198-549c180a06f6" providerId="ADAL" clId="{8FACBB10-470B-4868-AF9F-A1C2AB3D29E8}" dt="2023-01-15T16:48:19.901" v="683" actId="20577"/>
          <ac:spMkLst>
            <pc:docMk/>
            <pc:sldMk cId="3115628017" sldId="270"/>
            <ac:spMk id="5" creationId="{E53FBBAC-4C49-535E-6BA8-E7F4B208FFB4}"/>
          </ac:spMkLst>
        </pc:spChg>
        <pc:spChg chg="mod">
          <ac:chgData name="LIENHARD Laurent" userId="b1ab8b28-dbc4-4bee-a198-549c180a06f6" providerId="ADAL" clId="{8FACBB10-470B-4868-AF9F-A1C2AB3D29E8}" dt="2023-01-15T16:39:23.352" v="394" actId="20577"/>
          <ac:spMkLst>
            <pc:docMk/>
            <pc:sldMk cId="3115628017" sldId="270"/>
            <ac:spMk id="9" creationId="{E6DA3DDB-CAB0-694C-9977-340A536CE20C}"/>
          </ac:spMkLst>
        </pc:spChg>
      </pc:sldChg>
      <pc:sldChg chg="modSp add mod modNotesTx">
        <pc:chgData name="LIENHARD Laurent" userId="b1ab8b28-dbc4-4bee-a198-549c180a06f6" providerId="ADAL" clId="{8FACBB10-470B-4868-AF9F-A1C2AB3D29E8}" dt="2023-01-15T16:48:24.620" v="698" actId="20577"/>
        <pc:sldMkLst>
          <pc:docMk/>
          <pc:sldMk cId="2213236708" sldId="271"/>
        </pc:sldMkLst>
        <pc:spChg chg="mod">
          <ac:chgData name="LIENHARD Laurent" userId="b1ab8b28-dbc4-4bee-a198-549c180a06f6" providerId="ADAL" clId="{8FACBB10-470B-4868-AF9F-A1C2AB3D29E8}" dt="2023-01-15T16:48:24.620" v="698" actId="20577"/>
          <ac:spMkLst>
            <pc:docMk/>
            <pc:sldMk cId="2213236708" sldId="271"/>
            <ac:spMk id="5" creationId="{E53FBBAC-4C49-535E-6BA8-E7F4B208FFB4}"/>
          </ac:spMkLst>
        </pc:spChg>
        <pc:spChg chg="mod">
          <ac:chgData name="LIENHARD Laurent" userId="b1ab8b28-dbc4-4bee-a198-549c180a06f6" providerId="ADAL" clId="{8FACBB10-470B-4868-AF9F-A1C2AB3D29E8}" dt="2023-01-15T16:42:11.040" v="447" actId="6549"/>
          <ac:spMkLst>
            <pc:docMk/>
            <pc:sldMk cId="2213236708" sldId="271"/>
            <ac:spMk id="9" creationId="{E6DA3DDB-CAB0-694C-9977-340A536CE20C}"/>
          </ac:spMkLst>
        </pc:spChg>
      </pc:sldChg>
      <pc:sldChg chg="modSp add mod modNotesTx">
        <pc:chgData name="LIENHARD Laurent" userId="b1ab8b28-dbc4-4bee-a198-549c180a06f6" providerId="ADAL" clId="{8FACBB10-470B-4868-AF9F-A1C2AB3D29E8}" dt="2023-01-15T16:48:30.563" v="713" actId="20577"/>
        <pc:sldMkLst>
          <pc:docMk/>
          <pc:sldMk cId="747178963" sldId="272"/>
        </pc:sldMkLst>
        <pc:spChg chg="mod">
          <ac:chgData name="LIENHARD Laurent" userId="b1ab8b28-dbc4-4bee-a198-549c180a06f6" providerId="ADAL" clId="{8FACBB10-470B-4868-AF9F-A1C2AB3D29E8}" dt="2023-01-15T16:48:30.563" v="713" actId="20577"/>
          <ac:spMkLst>
            <pc:docMk/>
            <pc:sldMk cId="747178963" sldId="272"/>
            <ac:spMk id="5" creationId="{E53FBBAC-4C49-535E-6BA8-E7F4B208FFB4}"/>
          </ac:spMkLst>
        </pc:spChg>
        <pc:spChg chg="mod">
          <ac:chgData name="LIENHARD Laurent" userId="b1ab8b28-dbc4-4bee-a198-549c180a06f6" providerId="ADAL" clId="{8FACBB10-470B-4868-AF9F-A1C2AB3D29E8}" dt="2023-01-15T16:43:23.544" v="458" actId="108"/>
          <ac:spMkLst>
            <pc:docMk/>
            <pc:sldMk cId="747178963" sldId="272"/>
            <ac:spMk id="9" creationId="{E6DA3DDB-CAB0-694C-9977-340A536CE20C}"/>
          </ac:spMkLst>
        </pc:spChg>
      </pc:sldChg>
      <pc:sldChg chg="modSp add mod modNotesTx">
        <pc:chgData name="LIENHARD Laurent" userId="b1ab8b28-dbc4-4bee-a198-549c180a06f6" providerId="ADAL" clId="{8FACBB10-470B-4868-AF9F-A1C2AB3D29E8}" dt="2023-01-15T16:48:38.268" v="728" actId="20577"/>
        <pc:sldMkLst>
          <pc:docMk/>
          <pc:sldMk cId="2756827293" sldId="273"/>
        </pc:sldMkLst>
        <pc:spChg chg="mod">
          <ac:chgData name="LIENHARD Laurent" userId="b1ab8b28-dbc4-4bee-a198-549c180a06f6" providerId="ADAL" clId="{8FACBB10-470B-4868-AF9F-A1C2AB3D29E8}" dt="2023-01-15T16:48:38.268" v="728" actId="20577"/>
          <ac:spMkLst>
            <pc:docMk/>
            <pc:sldMk cId="2756827293" sldId="273"/>
            <ac:spMk id="5" creationId="{E53FBBAC-4C49-535E-6BA8-E7F4B208FFB4}"/>
          </ac:spMkLst>
        </pc:spChg>
        <pc:spChg chg="mod">
          <ac:chgData name="LIENHARD Laurent" userId="b1ab8b28-dbc4-4bee-a198-549c180a06f6" providerId="ADAL" clId="{8FACBB10-470B-4868-AF9F-A1C2AB3D29E8}" dt="2023-01-15T16:44:01.428" v="471" actId="20577"/>
          <ac:spMkLst>
            <pc:docMk/>
            <pc:sldMk cId="2756827293" sldId="273"/>
            <ac:spMk id="9" creationId="{E6DA3DDB-CAB0-694C-9977-340A536CE20C}"/>
          </ac:spMkLst>
        </pc:spChg>
      </pc:sldChg>
      <pc:sldChg chg="addSp delSp modSp add mod ord modNotesTx">
        <pc:chgData name="LIENHARD Laurent" userId="b1ab8b28-dbc4-4bee-a198-549c180a06f6" providerId="ADAL" clId="{8FACBB10-470B-4868-AF9F-A1C2AB3D29E8}" dt="2023-01-15T16:58:42.146" v="1037" actId="20577"/>
        <pc:sldMkLst>
          <pc:docMk/>
          <pc:sldMk cId="3506187826" sldId="274"/>
        </pc:sldMkLst>
        <pc:spChg chg="mod">
          <ac:chgData name="LIENHARD Laurent" userId="b1ab8b28-dbc4-4bee-a198-549c180a06f6" providerId="ADAL" clId="{8FACBB10-470B-4868-AF9F-A1C2AB3D29E8}" dt="2023-01-15T16:49:58.710" v="767" actId="20577"/>
          <ac:spMkLst>
            <pc:docMk/>
            <pc:sldMk cId="3506187826" sldId="274"/>
            <ac:spMk id="5" creationId="{E53FBBAC-4C49-535E-6BA8-E7F4B208FFB4}"/>
          </ac:spMkLst>
        </pc:spChg>
        <pc:spChg chg="add del mod">
          <ac:chgData name="LIENHARD Laurent" userId="b1ab8b28-dbc4-4bee-a198-549c180a06f6" providerId="ADAL" clId="{8FACBB10-470B-4868-AF9F-A1C2AB3D29E8}" dt="2023-01-15T16:52:45.712" v="772" actId="478"/>
          <ac:spMkLst>
            <pc:docMk/>
            <pc:sldMk cId="3506187826" sldId="274"/>
            <ac:spMk id="6" creationId="{9835FA2A-A479-EC6E-F9C0-59D29CB047E7}"/>
          </ac:spMkLst>
        </pc:spChg>
        <pc:spChg chg="del">
          <ac:chgData name="LIENHARD Laurent" userId="b1ab8b28-dbc4-4bee-a198-549c180a06f6" providerId="ADAL" clId="{8FACBB10-470B-4868-AF9F-A1C2AB3D29E8}" dt="2023-01-15T16:50:01.174" v="768" actId="478"/>
          <ac:spMkLst>
            <pc:docMk/>
            <pc:sldMk cId="3506187826" sldId="274"/>
            <ac:spMk id="9" creationId="{E6DA3DDB-CAB0-694C-9977-340A536CE20C}"/>
          </ac:spMkLst>
        </pc:spChg>
        <pc:picChg chg="add mod">
          <ac:chgData name="LIENHARD Laurent" userId="b1ab8b28-dbc4-4bee-a198-549c180a06f6" providerId="ADAL" clId="{8FACBB10-470B-4868-AF9F-A1C2AB3D29E8}" dt="2023-01-15T16:53:08.849" v="777" actId="207"/>
          <ac:picMkLst>
            <pc:docMk/>
            <pc:sldMk cId="3506187826" sldId="274"/>
            <ac:picMk id="3" creationId="{CF7A9261-F750-DB27-5A2A-93227A331AF6}"/>
          </ac:picMkLst>
        </pc:picChg>
      </pc:sldChg>
      <pc:sldChg chg="modSp add del mod modNotesTx">
        <pc:chgData name="LIENHARD Laurent" userId="b1ab8b28-dbc4-4bee-a198-549c180a06f6" providerId="ADAL" clId="{8FACBB10-470B-4868-AF9F-A1C2AB3D29E8}" dt="2023-01-15T17:01:24.383" v="1041" actId="47"/>
        <pc:sldMkLst>
          <pc:docMk/>
          <pc:sldMk cId="669018501" sldId="275"/>
        </pc:sldMkLst>
        <pc:spChg chg="mod">
          <ac:chgData name="LIENHARD Laurent" userId="b1ab8b28-dbc4-4bee-a198-549c180a06f6" providerId="ADAL" clId="{8FACBB10-470B-4868-AF9F-A1C2AB3D29E8}" dt="2023-01-15T17:00:43.550" v="1039" actId="20577"/>
          <ac:spMkLst>
            <pc:docMk/>
            <pc:sldMk cId="669018501" sldId="275"/>
            <ac:spMk id="3" creationId="{7086020B-1882-E2C1-0E3E-65640D963252}"/>
          </ac:spMkLst>
        </pc:spChg>
      </pc:sldChg>
      <pc:sldChg chg="modSp del mod">
        <pc:chgData name="LIENHARD Laurent" userId="b1ab8b28-dbc4-4bee-a198-549c180a06f6" providerId="ADAL" clId="{8FACBB10-470B-4868-AF9F-A1C2AB3D29E8}" dt="2023-01-15T17:07:28.677" v="1126" actId="2696"/>
        <pc:sldMkLst>
          <pc:docMk/>
          <pc:sldMk cId="185752178" sldId="284"/>
        </pc:sldMkLst>
        <pc:spChg chg="mod">
          <ac:chgData name="LIENHARD Laurent" userId="b1ab8b28-dbc4-4bee-a198-549c180a06f6" providerId="ADAL" clId="{8FACBB10-470B-4868-AF9F-A1C2AB3D29E8}" dt="2023-01-15T17:02:05.735" v="1044" actId="108"/>
          <ac:spMkLst>
            <pc:docMk/>
            <pc:sldMk cId="185752178" sldId="284"/>
            <ac:spMk id="2" creationId="{CFC78F25-3F08-7295-CD64-3B02F843577F}"/>
          </ac:spMkLst>
        </pc:spChg>
      </pc:sldChg>
      <pc:sldChg chg="modNotesTx">
        <pc:chgData name="LIENHARD Laurent" userId="b1ab8b28-dbc4-4bee-a198-549c180a06f6" providerId="ADAL" clId="{8FACBB10-470B-4868-AF9F-A1C2AB3D29E8}" dt="2023-01-16T16:45:58.771" v="3643" actId="20577"/>
        <pc:sldMkLst>
          <pc:docMk/>
          <pc:sldMk cId="1999063069" sldId="286"/>
        </pc:sldMkLst>
      </pc:sldChg>
      <pc:sldChg chg="modSp del mod">
        <pc:chgData name="LIENHARD Laurent" userId="b1ab8b28-dbc4-4bee-a198-549c180a06f6" providerId="ADAL" clId="{8FACBB10-470B-4868-AF9F-A1C2AB3D29E8}" dt="2023-01-15T17:07:28.677" v="1126" actId="2696"/>
        <pc:sldMkLst>
          <pc:docMk/>
          <pc:sldMk cId="4165455900" sldId="286"/>
        </pc:sldMkLst>
        <pc:spChg chg="mod">
          <ac:chgData name="LIENHARD Laurent" userId="b1ab8b28-dbc4-4bee-a198-549c180a06f6" providerId="ADAL" clId="{8FACBB10-470B-4868-AF9F-A1C2AB3D29E8}" dt="2023-01-15T17:01:53.646" v="1043"/>
          <ac:spMkLst>
            <pc:docMk/>
            <pc:sldMk cId="4165455900" sldId="286"/>
            <ac:spMk id="10" creationId="{126CC700-5DAD-A25E-FE10-039C7B993767}"/>
          </ac:spMkLst>
        </pc:spChg>
      </pc:sldChg>
      <pc:sldChg chg="addSp delSp modSp add mod modTransition modNotesTx">
        <pc:chgData name="LIENHARD Laurent" userId="b1ab8b28-dbc4-4bee-a198-549c180a06f6" providerId="ADAL" clId="{8FACBB10-470B-4868-AF9F-A1C2AB3D29E8}" dt="2023-01-15T17:10:15.701" v="1309"/>
        <pc:sldMkLst>
          <pc:docMk/>
          <pc:sldMk cId="770216986" sldId="287"/>
        </pc:sldMkLst>
        <pc:spChg chg="mod">
          <ac:chgData name="LIENHARD Laurent" userId="b1ab8b28-dbc4-4bee-a198-549c180a06f6" providerId="ADAL" clId="{8FACBB10-470B-4868-AF9F-A1C2AB3D29E8}" dt="2023-01-15T17:09:23.609" v="1142" actId="20577"/>
          <ac:spMkLst>
            <pc:docMk/>
            <pc:sldMk cId="770216986" sldId="287"/>
            <ac:spMk id="5" creationId="{E53FBBAC-4C49-535E-6BA8-E7F4B208FFB4}"/>
          </ac:spMkLst>
        </pc:spChg>
        <pc:spChg chg="add del mod">
          <ac:chgData name="LIENHARD Laurent" userId="b1ab8b28-dbc4-4bee-a198-549c180a06f6" providerId="ADAL" clId="{8FACBB10-470B-4868-AF9F-A1C2AB3D29E8}" dt="2023-01-15T17:09:09.331" v="1130" actId="478"/>
          <ac:spMkLst>
            <pc:docMk/>
            <pc:sldMk cId="770216986" sldId="287"/>
            <ac:spMk id="7" creationId="{E999F273-0103-187F-0141-DB17AAA9D746}"/>
          </ac:spMkLst>
        </pc:spChg>
        <pc:picChg chg="del">
          <ac:chgData name="LIENHARD Laurent" userId="b1ab8b28-dbc4-4bee-a198-549c180a06f6" providerId="ADAL" clId="{8FACBB10-470B-4868-AF9F-A1C2AB3D29E8}" dt="2023-01-15T17:08:07.935" v="1128" actId="478"/>
          <ac:picMkLst>
            <pc:docMk/>
            <pc:sldMk cId="770216986" sldId="287"/>
            <ac:picMk id="3" creationId="{CF7A9261-F750-DB27-5A2A-93227A331AF6}"/>
          </ac:picMkLst>
        </pc:picChg>
        <pc:picChg chg="add mod">
          <ac:chgData name="LIENHARD Laurent" userId="b1ab8b28-dbc4-4bee-a198-549c180a06f6" providerId="ADAL" clId="{8FACBB10-470B-4868-AF9F-A1C2AB3D29E8}" dt="2023-01-15T17:09:18.480" v="1133" actId="1076"/>
          <ac:picMkLst>
            <pc:docMk/>
            <pc:sldMk cId="770216986" sldId="287"/>
            <ac:picMk id="6" creationId="{ACFA749A-16B1-3892-3520-98629975BBB4}"/>
          </ac:picMkLst>
        </pc:picChg>
      </pc:sldChg>
      <pc:sldChg chg="add del">
        <pc:chgData name="LIENHARD Laurent" userId="b1ab8b28-dbc4-4bee-a198-549c180a06f6" providerId="ADAL" clId="{8FACBB10-470B-4868-AF9F-A1C2AB3D29E8}" dt="2023-01-15T17:03:38.163" v="1046" actId="47"/>
        <pc:sldMkLst>
          <pc:docMk/>
          <pc:sldMk cId="2203239366" sldId="287"/>
        </pc:sldMkLst>
      </pc:sldChg>
      <pc:sldChg chg="modSp del mod modNotesTx">
        <pc:chgData name="LIENHARD Laurent" userId="b1ab8b28-dbc4-4bee-a198-549c180a06f6" providerId="ADAL" clId="{8FACBB10-470B-4868-AF9F-A1C2AB3D29E8}" dt="2023-01-15T17:06:26.760" v="1121" actId="2696"/>
        <pc:sldMkLst>
          <pc:docMk/>
          <pc:sldMk cId="3405430365" sldId="287"/>
        </pc:sldMkLst>
        <pc:spChg chg="mod">
          <ac:chgData name="LIENHARD Laurent" userId="b1ab8b28-dbc4-4bee-a198-549c180a06f6" providerId="ADAL" clId="{8FACBB10-470B-4868-AF9F-A1C2AB3D29E8}" dt="2023-01-15T17:04:17.315" v="1062" actId="20577"/>
          <ac:spMkLst>
            <pc:docMk/>
            <pc:sldMk cId="3405430365" sldId="287"/>
            <ac:spMk id="5" creationId="{E53FBBAC-4C49-535E-6BA8-E7F4B208FFB4}"/>
          </ac:spMkLst>
        </pc:spChg>
        <pc:spChg chg="mod">
          <ac:chgData name="LIENHARD Laurent" userId="b1ab8b28-dbc4-4bee-a198-549c180a06f6" providerId="ADAL" clId="{8FACBB10-470B-4868-AF9F-A1C2AB3D29E8}" dt="2023-01-15T17:04:37.435" v="1100" actId="20577"/>
          <ac:spMkLst>
            <pc:docMk/>
            <pc:sldMk cId="3405430365" sldId="287"/>
            <ac:spMk id="9" creationId="{E6DA3DDB-CAB0-694C-9977-340A536CE20C}"/>
          </ac:spMkLst>
        </pc:spChg>
      </pc:sldChg>
      <pc:sldChg chg="modSp add del mod modTransition modNotesTx">
        <pc:chgData name="LIENHARD Laurent" userId="b1ab8b28-dbc4-4bee-a198-549c180a06f6" providerId="ADAL" clId="{8FACBB10-470B-4868-AF9F-A1C2AB3D29E8}" dt="2023-01-15T17:06:26.760" v="1121" actId="2696"/>
        <pc:sldMkLst>
          <pc:docMk/>
          <pc:sldMk cId="3058669173" sldId="288"/>
        </pc:sldMkLst>
        <pc:spChg chg="mod">
          <ac:chgData name="LIENHARD Laurent" userId="b1ab8b28-dbc4-4bee-a198-549c180a06f6" providerId="ADAL" clId="{8FACBB10-470B-4868-AF9F-A1C2AB3D29E8}" dt="2023-01-15T17:05:28.087" v="1116" actId="108"/>
          <ac:spMkLst>
            <pc:docMk/>
            <pc:sldMk cId="3058669173" sldId="288"/>
            <ac:spMk id="9" creationId="{E6DA3DDB-CAB0-694C-9977-340A536CE20C}"/>
          </ac:spMkLst>
        </pc:spChg>
      </pc:sldChg>
      <pc:sldChg chg="modSp add mod modNotesTx">
        <pc:chgData name="LIENHARD Laurent" userId="b1ab8b28-dbc4-4bee-a198-549c180a06f6" providerId="ADAL" clId="{8FACBB10-470B-4868-AF9F-A1C2AB3D29E8}" dt="2023-01-15T17:54:21.040" v="1408" actId="20577"/>
        <pc:sldMkLst>
          <pc:docMk/>
          <pc:sldMk cId="3273587119" sldId="288"/>
        </pc:sldMkLst>
        <pc:spChg chg="mod">
          <ac:chgData name="LIENHARD Laurent" userId="b1ab8b28-dbc4-4bee-a198-549c180a06f6" providerId="ADAL" clId="{8FACBB10-470B-4868-AF9F-A1C2AB3D29E8}" dt="2023-01-15T17:54:21.040" v="1408" actId="20577"/>
          <ac:spMkLst>
            <pc:docMk/>
            <pc:sldMk cId="3273587119" sldId="288"/>
            <ac:spMk id="3" creationId="{7086020B-1882-E2C1-0E3E-65640D963252}"/>
          </ac:spMkLst>
        </pc:spChg>
      </pc:sldChg>
      <pc:sldChg chg="addSp delSp modSp add mod modAnim modNotesTx">
        <pc:chgData name="LIENHARD Laurent" userId="b1ab8b28-dbc4-4bee-a198-549c180a06f6" providerId="ADAL" clId="{8FACBB10-470B-4868-AF9F-A1C2AB3D29E8}" dt="2023-01-16T16:06:26.686" v="1587" actId="20577"/>
        <pc:sldMkLst>
          <pc:docMk/>
          <pc:sldMk cId="1040555045" sldId="289"/>
        </pc:sldMkLst>
        <pc:spChg chg="del">
          <ac:chgData name="LIENHARD Laurent" userId="b1ab8b28-dbc4-4bee-a198-549c180a06f6" providerId="ADAL" clId="{8FACBB10-470B-4868-AF9F-A1C2AB3D29E8}" dt="2023-01-15T17:29:30.702" v="1373" actId="478"/>
          <ac:spMkLst>
            <pc:docMk/>
            <pc:sldMk cId="1040555045" sldId="289"/>
            <ac:spMk id="3" creationId="{7086020B-1882-E2C1-0E3E-65640D963252}"/>
          </ac:spMkLst>
        </pc:spChg>
        <pc:spChg chg="add del mod">
          <ac:chgData name="LIENHARD Laurent" userId="b1ab8b28-dbc4-4bee-a198-549c180a06f6" providerId="ADAL" clId="{8FACBB10-470B-4868-AF9F-A1C2AB3D29E8}" dt="2023-01-15T17:29:33.368" v="1374" actId="478"/>
          <ac:spMkLst>
            <pc:docMk/>
            <pc:sldMk cId="1040555045" sldId="289"/>
            <ac:spMk id="6" creationId="{2E4DFF9B-AD4C-5BCC-CA9A-235E50EF2CBD}"/>
          </ac:spMkLst>
        </pc:spChg>
        <pc:picChg chg="add mod">
          <ac:chgData name="LIENHARD Laurent" userId="b1ab8b28-dbc4-4bee-a198-549c180a06f6" providerId="ADAL" clId="{8FACBB10-470B-4868-AF9F-A1C2AB3D29E8}" dt="2023-01-15T17:29:56.338" v="1380" actId="14100"/>
          <ac:picMkLst>
            <pc:docMk/>
            <pc:sldMk cId="1040555045" sldId="289"/>
            <ac:picMk id="7" creationId="{654FDFAE-72C9-0A06-4CC6-3DAD32C7BD6B}"/>
          </ac:picMkLst>
        </pc:picChg>
        <pc:picChg chg="add del">
          <ac:chgData name="LIENHARD Laurent" userId="b1ab8b28-dbc4-4bee-a198-549c180a06f6" providerId="ADAL" clId="{8FACBB10-470B-4868-AF9F-A1C2AB3D29E8}" dt="2023-01-15T17:29:50.668" v="1379" actId="21"/>
          <ac:picMkLst>
            <pc:docMk/>
            <pc:sldMk cId="1040555045" sldId="289"/>
            <ac:picMk id="9" creationId="{01B53DC9-E41E-735E-C371-CC9163906DD6}"/>
          </ac:picMkLst>
        </pc:picChg>
        <pc:picChg chg="add del mod">
          <ac:chgData name="LIENHARD Laurent" userId="b1ab8b28-dbc4-4bee-a198-549c180a06f6" providerId="ADAL" clId="{8FACBB10-470B-4868-AF9F-A1C2AB3D29E8}" dt="2023-01-15T17:34:08.159" v="1390" actId="21"/>
          <ac:picMkLst>
            <pc:docMk/>
            <pc:sldMk cId="1040555045" sldId="289"/>
            <ac:picMk id="10" creationId="{34F3AEFB-76EB-6F23-788C-CD49849A9050}"/>
          </ac:picMkLst>
        </pc:picChg>
      </pc:sldChg>
      <pc:sldChg chg="add del">
        <pc:chgData name="LIENHARD Laurent" userId="b1ab8b28-dbc4-4bee-a198-549c180a06f6" providerId="ADAL" clId="{8FACBB10-470B-4868-AF9F-A1C2AB3D29E8}" dt="2023-01-15T17:06:26.760" v="1121" actId="2696"/>
        <pc:sldMkLst>
          <pc:docMk/>
          <pc:sldMk cId="1103905276" sldId="289"/>
        </pc:sldMkLst>
      </pc:sldChg>
      <pc:sldChg chg="addSp delSp modSp add mod modTransition modNotesTx">
        <pc:chgData name="LIENHARD Laurent" userId="b1ab8b28-dbc4-4bee-a198-549c180a06f6" providerId="ADAL" clId="{8FACBB10-470B-4868-AF9F-A1C2AB3D29E8}" dt="2023-01-16T16:06:56.847" v="1672" actId="20577"/>
        <pc:sldMkLst>
          <pc:docMk/>
          <pc:sldMk cId="2203433205" sldId="290"/>
        </pc:sldMkLst>
        <pc:picChg chg="add mod">
          <ac:chgData name="LIENHARD Laurent" userId="b1ab8b28-dbc4-4bee-a198-549c180a06f6" providerId="ADAL" clId="{8FACBB10-470B-4868-AF9F-A1C2AB3D29E8}" dt="2023-01-15T17:34:15.784" v="1393"/>
          <ac:picMkLst>
            <pc:docMk/>
            <pc:sldMk cId="2203433205" sldId="290"/>
            <ac:picMk id="3" creationId="{F193A1CD-AA59-68AF-FCCE-D23734FFBD4B}"/>
          </ac:picMkLst>
        </pc:picChg>
        <pc:picChg chg="del">
          <ac:chgData name="LIENHARD Laurent" userId="b1ab8b28-dbc4-4bee-a198-549c180a06f6" providerId="ADAL" clId="{8FACBB10-470B-4868-AF9F-A1C2AB3D29E8}" dt="2023-01-15T17:34:14.735" v="1392" actId="478"/>
          <ac:picMkLst>
            <pc:docMk/>
            <pc:sldMk cId="2203433205" sldId="290"/>
            <ac:picMk id="7" creationId="{654FDFAE-72C9-0A06-4CC6-3DAD32C7BD6B}"/>
          </ac:picMkLst>
        </pc:picChg>
      </pc:sldChg>
      <pc:sldChg chg="addSp delSp modSp add mod modTransition modNotesTx">
        <pc:chgData name="LIENHARD Laurent" userId="b1ab8b28-dbc4-4bee-a198-549c180a06f6" providerId="ADAL" clId="{8FACBB10-470B-4868-AF9F-A1C2AB3D29E8}" dt="2023-01-16T16:07:23.473" v="1750" actId="20577"/>
        <pc:sldMkLst>
          <pc:docMk/>
          <pc:sldMk cId="3888489727" sldId="291"/>
        </pc:sldMkLst>
        <pc:picChg chg="del">
          <ac:chgData name="LIENHARD Laurent" userId="b1ab8b28-dbc4-4bee-a198-549c180a06f6" providerId="ADAL" clId="{8FACBB10-470B-4868-AF9F-A1C2AB3D29E8}" dt="2023-01-15T17:34:28.564" v="1395" actId="478"/>
          <ac:picMkLst>
            <pc:docMk/>
            <pc:sldMk cId="3888489727" sldId="291"/>
            <ac:picMk id="3" creationId="{F193A1CD-AA59-68AF-FCCE-D23734FFBD4B}"/>
          </ac:picMkLst>
        </pc:picChg>
        <pc:picChg chg="add del mod">
          <ac:chgData name="LIENHARD Laurent" userId="b1ab8b28-dbc4-4bee-a198-549c180a06f6" providerId="ADAL" clId="{8FACBB10-470B-4868-AF9F-A1C2AB3D29E8}" dt="2023-01-15T18:48:33.368" v="1418" actId="478"/>
          <ac:picMkLst>
            <pc:docMk/>
            <pc:sldMk cId="3888489727" sldId="291"/>
            <ac:picMk id="6" creationId="{B919262E-281F-2031-17A5-05CDB4A0A0D5}"/>
          </ac:picMkLst>
        </pc:picChg>
        <pc:picChg chg="add mod">
          <ac:chgData name="LIENHARD Laurent" userId="b1ab8b28-dbc4-4bee-a198-549c180a06f6" providerId="ADAL" clId="{8FACBB10-470B-4868-AF9F-A1C2AB3D29E8}" dt="2023-01-15T18:48:45.605" v="1422" actId="1076"/>
          <ac:picMkLst>
            <pc:docMk/>
            <pc:sldMk cId="3888489727" sldId="291"/>
            <ac:picMk id="8" creationId="{334680B7-9C4B-972C-0494-289775A062B2}"/>
          </ac:picMkLst>
        </pc:picChg>
      </pc:sldChg>
      <pc:sldChg chg="modSp add mod modNotesTx">
        <pc:chgData name="LIENHARD Laurent" userId="b1ab8b28-dbc4-4bee-a198-549c180a06f6" providerId="ADAL" clId="{8FACBB10-470B-4868-AF9F-A1C2AB3D29E8}" dt="2023-01-15T18:51:25.764" v="1437" actId="20577"/>
        <pc:sldMkLst>
          <pc:docMk/>
          <pc:sldMk cId="805247298" sldId="292"/>
        </pc:sldMkLst>
        <pc:spChg chg="mod">
          <ac:chgData name="LIENHARD Laurent" userId="b1ab8b28-dbc4-4bee-a198-549c180a06f6" providerId="ADAL" clId="{8FACBB10-470B-4868-AF9F-A1C2AB3D29E8}" dt="2023-01-15T18:51:20.454" v="1436" actId="6549"/>
          <ac:spMkLst>
            <pc:docMk/>
            <pc:sldMk cId="805247298" sldId="292"/>
            <ac:spMk id="3" creationId="{7086020B-1882-E2C1-0E3E-65640D963252}"/>
          </ac:spMkLst>
        </pc:spChg>
      </pc:sldChg>
      <pc:sldChg chg="addSp delSp modSp add mod modAnim modNotesTx">
        <pc:chgData name="LIENHARD Laurent" userId="b1ab8b28-dbc4-4bee-a198-549c180a06f6" providerId="ADAL" clId="{8FACBB10-470B-4868-AF9F-A1C2AB3D29E8}" dt="2023-01-16T16:13:07.241" v="2227" actId="1076"/>
        <pc:sldMkLst>
          <pc:docMk/>
          <pc:sldMk cId="496935042" sldId="293"/>
        </pc:sldMkLst>
        <pc:spChg chg="del">
          <ac:chgData name="LIENHARD Laurent" userId="b1ab8b28-dbc4-4bee-a198-549c180a06f6" providerId="ADAL" clId="{8FACBB10-470B-4868-AF9F-A1C2AB3D29E8}" dt="2023-01-15T17:55:09.343" v="1412" actId="478"/>
          <ac:spMkLst>
            <pc:docMk/>
            <pc:sldMk cId="496935042" sldId="293"/>
            <ac:spMk id="3" creationId="{7086020B-1882-E2C1-0E3E-65640D963252}"/>
          </ac:spMkLst>
        </pc:spChg>
        <pc:spChg chg="add mod">
          <ac:chgData name="LIENHARD Laurent" userId="b1ab8b28-dbc4-4bee-a198-549c180a06f6" providerId="ADAL" clId="{8FACBB10-470B-4868-AF9F-A1C2AB3D29E8}" dt="2023-01-16T16:12:09.867" v="2221" actId="1076"/>
          <ac:spMkLst>
            <pc:docMk/>
            <pc:sldMk cId="496935042" sldId="293"/>
            <ac:spMk id="3" creationId="{DBFF0756-01BA-E98D-AF4E-F7893E19FD62}"/>
          </ac:spMkLst>
        </pc:spChg>
        <pc:spChg chg="add mod">
          <ac:chgData name="LIENHARD Laurent" userId="b1ab8b28-dbc4-4bee-a198-549c180a06f6" providerId="ADAL" clId="{8FACBB10-470B-4868-AF9F-A1C2AB3D29E8}" dt="2023-01-16T16:12:43.916" v="2224" actId="1076"/>
          <ac:spMkLst>
            <pc:docMk/>
            <pc:sldMk cId="496935042" sldId="293"/>
            <ac:spMk id="5" creationId="{AFD1E50E-A07C-82E1-4526-B5FEABE33EF3}"/>
          </ac:spMkLst>
        </pc:spChg>
        <pc:spChg chg="add mod">
          <ac:chgData name="LIENHARD Laurent" userId="b1ab8b28-dbc4-4bee-a198-549c180a06f6" providerId="ADAL" clId="{8FACBB10-470B-4868-AF9F-A1C2AB3D29E8}" dt="2023-01-16T16:13:07.241" v="2227" actId="1076"/>
          <ac:spMkLst>
            <pc:docMk/>
            <pc:sldMk cId="496935042" sldId="293"/>
            <ac:spMk id="6" creationId="{769D79FE-CA90-4214-0FA0-721528C6D370}"/>
          </ac:spMkLst>
        </pc:spChg>
        <pc:spChg chg="add del mod">
          <ac:chgData name="LIENHARD Laurent" userId="b1ab8b28-dbc4-4bee-a198-549c180a06f6" providerId="ADAL" clId="{8FACBB10-470B-4868-AF9F-A1C2AB3D29E8}" dt="2023-01-15T17:55:12.106" v="1413" actId="478"/>
          <ac:spMkLst>
            <pc:docMk/>
            <pc:sldMk cId="496935042" sldId="293"/>
            <ac:spMk id="6" creationId="{F7E548A8-88BB-DE68-4DB7-D6F59F79A24C}"/>
          </ac:spMkLst>
        </pc:spChg>
        <pc:picChg chg="add del mod">
          <ac:chgData name="LIENHARD Laurent" userId="b1ab8b28-dbc4-4bee-a198-549c180a06f6" providerId="ADAL" clId="{8FACBB10-470B-4868-AF9F-A1C2AB3D29E8}" dt="2023-01-15T18:50:28.319" v="1423" actId="478"/>
          <ac:picMkLst>
            <pc:docMk/>
            <pc:sldMk cId="496935042" sldId="293"/>
            <ac:picMk id="8" creationId="{A6609D6F-13A4-6A89-95D3-990498328B5B}"/>
          </ac:picMkLst>
        </pc:picChg>
        <pc:picChg chg="add mod">
          <ac:chgData name="LIENHARD Laurent" userId="b1ab8b28-dbc4-4bee-a198-549c180a06f6" providerId="ADAL" clId="{8FACBB10-470B-4868-AF9F-A1C2AB3D29E8}" dt="2023-01-15T18:50:45.707" v="1429" actId="1076"/>
          <ac:picMkLst>
            <pc:docMk/>
            <pc:sldMk cId="496935042" sldId="293"/>
            <ac:picMk id="10" creationId="{F37EA32B-AE74-798F-FD3D-703EADAEDB8F}"/>
          </ac:picMkLst>
        </pc:picChg>
      </pc:sldChg>
      <pc:sldChg chg="modSp add mod modNotesTx">
        <pc:chgData name="LIENHARD Laurent" userId="b1ab8b28-dbc4-4bee-a198-549c180a06f6" providerId="ADAL" clId="{8FACBB10-470B-4868-AF9F-A1C2AB3D29E8}" dt="2023-01-15T18:51:35.773" v="1439" actId="20577"/>
        <pc:sldMkLst>
          <pc:docMk/>
          <pc:sldMk cId="1658137366" sldId="294"/>
        </pc:sldMkLst>
        <pc:spChg chg="mod">
          <ac:chgData name="LIENHARD Laurent" userId="b1ab8b28-dbc4-4bee-a198-549c180a06f6" providerId="ADAL" clId="{8FACBB10-470B-4868-AF9F-A1C2AB3D29E8}" dt="2023-01-15T18:51:35.773" v="1439" actId="20577"/>
          <ac:spMkLst>
            <pc:docMk/>
            <pc:sldMk cId="1658137366" sldId="294"/>
            <ac:spMk id="3" creationId="{7086020B-1882-E2C1-0E3E-65640D963252}"/>
          </ac:spMkLst>
        </pc:spChg>
      </pc:sldChg>
      <pc:sldChg chg="addSp delSp modSp add mod modAnim modNotesTx">
        <pc:chgData name="LIENHARD Laurent" userId="b1ab8b28-dbc4-4bee-a198-549c180a06f6" providerId="ADAL" clId="{8FACBB10-470B-4868-AF9F-A1C2AB3D29E8}" dt="2023-01-16T16:21:02.145" v="2469" actId="1076"/>
        <pc:sldMkLst>
          <pc:docMk/>
          <pc:sldMk cId="4104983474" sldId="295"/>
        </pc:sldMkLst>
        <pc:spChg chg="del">
          <ac:chgData name="LIENHARD Laurent" userId="b1ab8b28-dbc4-4bee-a198-549c180a06f6" providerId="ADAL" clId="{8FACBB10-470B-4868-AF9F-A1C2AB3D29E8}" dt="2023-01-15T18:52:05.658" v="1441" actId="478"/>
          <ac:spMkLst>
            <pc:docMk/>
            <pc:sldMk cId="4104983474" sldId="295"/>
            <ac:spMk id="3" creationId="{7086020B-1882-E2C1-0E3E-65640D963252}"/>
          </ac:spMkLst>
        </pc:spChg>
        <pc:spChg chg="add mod ord">
          <ac:chgData name="LIENHARD Laurent" userId="b1ab8b28-dbc4-4bee-a198-549c180a06f6" providerId="ADAL" clId="{8FACBB10-470B-4868-AF9F-A1C2AB3D29E8}" dt="2023-01-16T16:20:56.214" v="2467" actId="1076"/>
          <ac:spMkLst>
            <pc:docMk/>
            <pc:sldMk cId="4104983474" sldId="295"/>
            <ac:spMk id="3" creationId="{B461B592-9E7E-52E0-C8AB-EF3D5FEDD223}"/>
          </ac:spMkLst>
        </pc:spChg>
        <pc:spChg chg="add mod ord">
          <ac:chgData name="LIENHARD Laurent" userId="b1ab8b28-dbc4-4bee-a198-549c180a06f6" providerId="ADAL" clId="{8FACBB10-470B-4868-AF9F-A1C2AB3D29E8}" dt="2023-01-16T16:21:02.145" v="2469" actId="1076"/>
          <ac:spMkLst>
            <pc:docMk/>
            <pc:sldMk cId="4104983474" sldId="295"/>
            <ac:spMk id="5" creationId="{4442E8F5-BE39-63AF-FE0E-5D431F1009A8}"/>
          </ac:spMkLst>
        </pc:spChg>
        <pc:spChg chg="add del mod">
          <ac:chgData name="LIENHARD Laurent" userId="b1ab8b28-dbc4-4bee-a198-549c180a06f6" providerId="ADAL" clId="{8FACBB10-470B-4868-AF9F-A1C2AB3D29E8}" dt="2023-01-15T18:52:06.768" v="1442" actId="478"/>
          <ac:spMkLst>
            <pc:docMk/>
            <pc:sldMk cId="4104983474" sldId="295"/>
            <ac:spMk id="6" creationId="{8D615A1B-5EFC-C906-6347-545041E495F0}"/>
          </ac:spMkLst>
        </pc:spChg>
        <pc:picChg chg="add mod">
          <ac:chgData name="LIENHARD Laurent" userId="b1ab8b28-dbc4-4bee-a198-549c180a06f6" providerId="ADAL" clId="{8FACBB10-470B-4868-AF9F-A1C2AB3D29E8}" dt="2023-01-16T16:20:44.176" v="2464" actId="14100"/>
          <ac:picMkLst>
            <pc:docMk/>
            <pc:sldMk cId="4104983474" sldId="295"/>
            <ac:picMk id="7" creationId="{CB25E140-6ADE-6537-B9DD-C09BC3796D6C}"/>
          </ac:picMkLst>
        </pc:picChg>
        <pc:picChg chg="add del mod">
          <ac:chgData name="LIENHARD Laurent" userId="b1ab8b28-dbc4-4bee-a198-549c180a06f6" providerId="ADAL" clId="{8FACBB10-470B-4868-AF9F-A1C2AB3D29E8}" dt="2023-01-16T16:20:16.919" v="2455" actId="478"/>
          <ac:picMkLst>
            <pc:docMk/>
            <pc:sldMk cId="4104983474" sldId="295"/>
            <ac:picMk id="8" creationId="{FB152AE1-0AA7-F1CD-F7AB-7B4AF2C6C6AF}"/>
          </ac:picMkLst>
        </pc:picChg>
      </pc:sldChg>
      <pc:sldChg chg="addSp delSp modSp add mod modTransition delAnim modNotesTx">
        <pc:chgData name="LIENHARD Laurent" userId="b1ab8b28-dbc4-4bee-a198-549c180a06f6" providerId="ADAL" clId="{8FACBB10-470B-4868-AF9F-A1C2AB3D29E8}" dt="2023-01-31T15:42:35.744" v="3660" actId="20577"/>
        <pc:sldMkLst>
          <pc:docMk/>
          <pc:sldMk cId="3654488504" sldId="296"/>
        </pc:sldMkLst>
        <pc:spChg chg="del">
          <ac:chgData name="LIENHARD Laurent" userId="b1ab8b28-dbc4-4bee-a198-549c180a06f6" providerId="ADAL" clId="{8FACBB10-470B-4868-AF9F-A1C2AB3D29E8}" dt="2023-01-16T16:22:59.274" v="2475" actId="478"/>
          <ac:spMkLst>
            <pc:docMk/>
            <pc:sldMk cId="3654488504" sldId="296"/>
            <ac:spMk id="3" creationId="{B461B592-9E7E-52E0-C8AB-EF3D5FEDD223}"/>
          </ac:spMkLst>
        </pc:spChg>
        <pc:spChg chg="del">
          <ac:chgData name="LIENHARD Laurent" userId="b1ab8b28-dbc4-4bee-a198-549c180a06f6" providerId="ADAL" clId="{8FACBB10-470B-4868-AF9F-A1C2AB3D29E8}" dt="2023-01-16T16:22:57.042" v="2474" actId="478"/>
          <ac:spMkLst>
            <pc:docMk/>
            <pc:sldMk cId="3654488504" sldId="296"/>
            <ac:spMk id="5" creationId="{4442E8F5-BE39-63AF-FE0E-5D431F1009A8}"/>
          </ac:spMkLst>
        </pc:spChg>
        <pc:spChg chg="add mod">
          <ac:chgData name="LIENHARD Laurent" userId="b1ab8b28-dbc4-4bee-a198-549c180a06f6" providerId="ADAL" clId="{8FACBB10-470B-4868-AF9F-A1C2AB3D29E8}" dt="2023-01-16T16:21:50.760" v="2472" actId="207"/>
          <ac:spMkLst>
            <pc:docMk/>
            <pc:sldMk cId="3654488504" sldId="296"/>
            <ac:spMk id="6" creationId="{25EB3589-C555-9571-DB19-21C15335C5D5}"/>
          </ac:spMkLst>
        </pc:spChg>
      </pc:sldChg>
      <pc:sldChg chg="addSp delSp modSp add mod modNotesTx">
        <pc:chgData name="LIENHARD Laurent" userId="b1ab8b28-dbc4-4bee-a198-549c180a06f6" providerId="ADAL" clId="{8FACBB10-470B-4868-AF9F-A1C2AB3D29E8}" dt="2023-01-16T16:29:12.173" v="3358" actId="313"/>
        <pc:sldMkLst>
          <pc:docMk/>
          <pc:sldMk cId="1566096158" sldId="297"/>
        </pc:sldMkLst>
        <pc:spChg chg="add mod">
          <ac:chgData name="LIENHARD Laurent" userId="b1ab8b28-dbc4-4bee-a198-549c180a06f6" providerId="ADAL" clId="{8FACBB10-470B-4868-AF9F-A1C2AB3D29E8}" dt="2023-01-16T16:25:36.498" v="2849" actId="14100"/>
          <ac:spMkLst>
            <pc:docMk/>
            <pc:sldMk cId="1566096158" sldId="297"/>
            <ac:spMk id="3" creationId="{1C186DEE-759C-5C09-C551-6C6995ED9D47}"/>
          </ac:spMkLst>
        </pc:spChg>
        <pc:spChg chg="del mod">
          <ac:chgData name="LIENHARD Laurent" userId="b1ab8b28-dbc4-4bee-a198-549c180a06f6" providerId="ADAL" clId="{8FACBB10-470B-4868-AF9F-A1C2AB3D29E8}" dt="2023-01-16T16:25:39.385" v="2850" actId="478"/>
          <ac:spMkLst>
            <pc:docMk/>
            <pc:sldMk cId="1566096158" sldId="297"/>
            <ac:spMk id="6" creationId="{25EB3589-C555-9571-DB19-21C15335C5D5}"/>
          </ac:spMkLst>
        </pc:spChg>
      </pc:sldChg>
      <pc:sldChg chg="addSp delSp modSp add mod modNotesTx">
        <pc:chgData name="LIENHARD Laurent" userId="b1ab8b28-dbc4-4bee-a198-549c180a06f6" providerId="ADAL" clId="{8FACBB10-470B-4868-AF9F-A1C2AB3D29E8}" dt="2023-01-16T16:30:04.381" v="3453" actId="20577"/>
        <pc:sldMkLst>
          <pc:docMk/>
          <pc:sldMk cId="3290912660" sldId="298"/>
        </pc:sldMkLst>
        <pc:spChg chg="del">
          <ac:chgData name="LIENHARD Laurent" userId="b1ab8b28-dbc4-4bee-a198-549c180a06f6" providerId="ADAL" clId="{8FACBB10-470B-4868-AF9F-A1C2AB3D29E8}" dt="2023-01-16T16:29:28.506" v="3362" actId="478"/>
          <ac:spMkLst>
            <pc:docMk/>
            <pc:sldMk cId="3290912660" sldId="298"/>
            <ac:spMk id="3" creationId="{1C186DEE-759C-5C09-C551-6C6995ED9D47}"/>
          </ac:spMkLst>
        </pc:spChg>
        <pc:spChg chg="add mod">
          <ac:chgData name="LIENHARD Laurent" userId="b1ab8b28-dbc4-4bee-a198-549c180a06f6" providerId="ADAL" clId="{8FACBB10-470B-4868-AF9F-A1C2AB3D29E8}" dt="2023-01-16T16:29:41.542" v="3363" actId="14100"/>
          <ac:spMkLst>
            <pc:docMk/>
            <pc:sldMk cId="3290912660" sldId="298"/>
            <ac:spMk id="5" creationId="{F2E16471-DB12-9499-B125-AA4C007F572A}"/>
          </ac:spMkLst>
        </pc:spChg>
      </pc:sldChg>
      <pc:sldChg chg="addSp delSp modSp add mod modNotesTx">
        <pc:chgData name="LIENHARD Laurent" userId="b1ab8b28-dbc4-4bee-a198-549c180a06f6" providerId="ADAL" clId="{8FACBB10-470B-4868-AF9F-A1C2AB3D29E8}" dt="2023-01-16T16:31:27.423" v="3630" actId="20577"/>
        <pc:sldMkLst>
          <pc:docMk/>
          <pc:sldMk cId="73627576" sldId="299"/>
        </pc:sldMkLst>
        <pc:spChg chg="add mod">
          <ac:chgData name="LIENHARD Laurent" userId="b1ab8b28-dbc4-4bee-a198-549c180a06f6" providerId="ADAL" clId="{8FACBB10-470B-4868-AF9F-A1C2AB3D29E8}" dt="2023-01-16T16:30:38.345" v="3458" actId="1076"/>
          <ac:spMkLst>
            <pc:docMk/>
            <pc:sldMk cId="73627576" sldId="299"/>
            <ac:spMk id="3" creationId="{8497EF2E-C479-9AFE-D118-A89788CA22F2}"/>
          </ac:spMkLst>
        </pc:spChg>
        <pc:spChg chg="del">
          <ac:chgData name="LIENHARD Laurent" userId="b1ab8b28-dbc4-4bee-a198-549c180a06f6" providerId="ADAL" clId="{8FACBB10-470B-4868-AF9F-A1C2AB3D29E8}" dt="2023-01-16T16:30:39.827" v="3459" actId="478"/>
          <ac:spMkLst>
            <pc:docMk/>
            <pc:sldMk cId="73627576" sldId="299"/>
            <ac:spMk id="5" creationId="{F2E16471-DB12-9499-B125-AA4C007F572A}"/>
          </ac:spMkLst>
        </pc:spChg>
        <pc:picChg chg="mod">
          <ac:chgData name="LIENHARD Laurent" userId="b1ab8b28-dbc4-4bee-a198-549c180a06f6" providerId="ADAL" clId="{8FACBB10-470B-4868-AF9F-A1C2AB3D29E8}" dt="2023-01-16T16:30:33.828" v="3457" actId="1076"/>
          <ac:picMkLst>
            <pc:docMk/>
            <pc:sldMk cId="73627576" sldId="299"/>
            <ac:picMk id="7" creationId="{CB25E140-6ADE-6537-B9DD-C09BC3796D6C}"/>
          </ac:picMkLst>
        </pc:picChg>
      </pc:sldChg>
      <pc:sldChg chg="addSp delSp modSp add mod">
        <pc:chgData name="LIENHARD Laurent" userId="b1ab8b28-dbc4-4bee-a198-549c180a06f6" providerId="ADAL" clId="{8FACBB10-470B-4868-AF9F-A1C2AB3D29E8}" dt="2023-01-16T16:38:51.814" v="3642" actId="1076"/>
        <pc:sldMkLst>
          <pc:docMk/>
          <pc:sldMk cId="750488266" sldId="300"/>
        </pc:sldMkLst>
        <pc:spChg chg="del mod">
          <ac:chgData name="LIENHARD Laurent" userId="b1ab8b28-dbc4-4bee-a198-549c180a06f6" providerId="ADAL" clId="{8FACBB10-470B-4868-AF9F-A1C2AB3D29E8}" dt="2023-01-16T16:38:05.358" v="3633" actId="478"/>
          <ac:spMkLst>
            <pc:docMk/>
            <pc:sldMk cId="750488266" sldId="300"/>
            <ac:spMk id="6" creationId="{DF20A779-FDEB-DB71-7837-8FCD01EEA1C4}"/>
          </ac:spMkLst>
        </pc:spChg>
        <pc:spChg chg="add del mod">
          <ac:chgData name="LIENHARD Laurent" userId="b1ab8b28-dbc4-4bee-a198-549c180a06f6" providerId="ADAL" clId="{8FACBB10-470B-4868-AF9F-A1C2AB3D29E8}" dt="2023-01-16T16:38:07.564" v="3634" actId="478"/>
          <ac:spMkLst>
            <pc:docMk/>
            <pc:sldMk cId="750488266" sldId="300"/>
            <ac:spMk id="10" creationId="{5DFF7640-4957-AE82-B027-6C5495FDD119}"/>
          </ac:spMkLst>
        </pc:spChg>
        <pc:picChg chg="add mod">
          <ac:chgData name="LIENHARD Laurent" userId="b1ab8b28-dbc4-4bee-a198-549c180a06f6" providerId="ADAL" clId="{8FACBB10-470B-4868-AF9F-A1C2AB3D29E8}" dt="2023-01-16T16:38:34.107" v="3638" actId="1076"/>
          <ac:picMkLst>
            <pc:docMk/>
            <pc:sldMk cId="750488266" sldId="300"/>
            <ac:picMk id="12" creationId="{87F5AF5F-8CBC-DB4F-2B6F-9E23B167A336}"/>
          </ac:picMkLst>
        </pc:picChg>
        <pc:picChg chg="add mod">
          <ac:chgData name="LIENHARD Laurent" userId="b1ab8b28-dbc4-4bee-a198-549c180a06f6" providerId="ADAL" clId="{8FACBB10-470B-4868-AF9F-A1C2AB3D29E8}" dt="2023-01-16T16:38:51.814" v="3642" actId="1076"/>
          <ac:picMkLst>
            <pc:docMk/>
            <pc:sldMk cId="750488266" sldId="300"/>
            <ac:picMk id="14" creationId="{02B6C8F9-552D-6C1A-1C63-9219D456617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99003B-48D1-442C-AA9D-8311D414AA6B}" type="datetimeFigureOut">
              <a:rPr lang="fr-FR" smtClean="0"/>
              <a:t>31/01/2023</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CD5CB9-F22F-45F2-8B0B-3AE4C7F35025}" type="slidenum">
              <a:rPr lang="fr-FR" smtClean="0"/>
              <a:t>‹#›</a:t>
            </a:fld>
            <a:endParaRPr lang="fr-FR"/>
          </a:p>
        </p:txBody>
      </p:sp>
    </p:spTree>
    <p:extLst>
      <p:ext uri="{BB962C8B-B14F-4D97-AF65-F5344CB8AC3E}">
        <p14:creationId xmlns:p14="http://schemas.microsoft.com/office/powerpoint/2010/main" val="518048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Bienvenue</a:t>
            </a:r>
            <a:endParaRPr lang="en-US" dirty="0"/>
          </a:p>
          <a:p>
            <a:endParaRPr lang="en-US" dirty="0"/>
          </a:p>
          <a:p>
            <a:r>
              <a:rPr lang="en-US" dirty="0"/>
              <a:t>Il </a:t>
            </a:r>
            <a:r>
              <a:rPr lang="en-US" dirty="0" err="1"/>
              <a:t>est</a:t>
            </a:r>
            <a:r>
              <a:rPr lang="en-US" dirty="0"/>
              <a:t> encore temps </a:t>
            </a:r>
            <a:r>
              <a:rPr lang="en-US" dirty="0" err="1"/>
              <a:t>alors</a:t>
            </a:r>
            <a:r>
              <a:rPr lang="en-US" dirty="0"/>
              <a:t> bonne </a:t>
            </a:r>
            <a:r>
              <a:rPr lang="en-US" dirty="0" err="1"/>
              <a:t>année</a:t>
            </a:r>
            <a:r>
              <a:rPr lang="en-US" dirty="0"/>
              <a:t> à </a:t>
            </a:r>
            <a:r>
              <a:rPr lang="en-US" dirty="0" err="1"/>
              <a:t>toutes</a:t>
            </a:r>
            <a:r>
              <a:rPr lang="en-US" dirty="0"/>
              <a:t> et </a:t>
            </a:r>
            <a:r>
              <a:rPr lang="en-US" dirty="0" err="1"/>
              <a:t>tous</a:t>
            </a:r>
            <a:r>
              <a:rPr lang="en-US" dirty="0"/>
              <a:t>.</a:t>
            </a:r>
          </a:p>
          <a:p>
            <a:r>
              <a:rPr lang="en-US" dirty="0"/>
              <a:t>Introduction </a:t>
            </a:r>
            <a:r>
              <a:rPr lang="en-US" dirty="0" err="1"/>
              <a:t>rapide</a:t>
            </a:r>
            <a:r>
              <a:rPr lang="en-US" dirty="0"/>
              <a:t> : le but de </a:t>
            </a:r>
            <a:r>
              <a:rPr lang="en-US" dirty="0" err="1"/>
              <a:t>cette</a:t>
            </a:r>
            <a:r>
              <a:rPr lang="en-US" dirty="0"/>
              <a:t> presentation </a:t>
            </a:r>
            <a:r>
              <a:rPr lang="en-US" dirty="0" err="1"/>
              <a:t>n’est</a:t>
            </a:r>
            <a:r>
              <a:rPr lang="en-US" dirty="0"/>
              <a:t> pas que </a:t>
            </a:r>
            <a:r>
              <a:rPr lang="en-US" dirty="0" err="1"/>
              <a:t>vous</a:t>
            </a:r>
            <a:r>
              <a:rPr lang="en-US" dirty="0"/>
              <a:t> </a:t>
            </a:r>
            <a:r>
              <a:rPr lang="en-US" dirty="0" err="1"/>
              <a:t>ressortiez</a:t>
            </a:r>
            <a:r>
              <a:rPr lang="en-US" dirty="0"/>
              <a:t> de </a:t>
            </a:r>
            <a:r>
              <a:rPr lang="en-US" dirty="0" err="1"/>
              <a:t>là</a:t>
            </a:r>
            <a:r>
              <a:rPr lang="en-US" dirty="0"/>
              <a:t> avec </a:t>
            </a:r>
            <a:r>
              <a:rPr lang="en-US" dirty="0" err="1"/>
              <a:t>tous</a:t>
            </a:r>
            <a:r>
              <a:rPr lang="en-US" dirty="0"/>
              <a:t> </a:t>
            </a:r>
            <a:r>
              <a:rPr lang="en-US" dirty="0" err="1"/>
              <a:t>ce</a:t>
            </a:r>
            <a:r>
              <a:rPr lang="en-US" dirty="0"/>
              <a:t> </a:t>
            </a:r>
            <a:r>
              <a:rPr lang="en-US" dirty="0" err="1"/>
              <a:t>qu’il</a:t>
            </a:r>
            <a:r>
              <a:rPr lang="en-US" dirty="0"/>
              <a:t> faut pour, </a:t>
            </a:r>
            <a:r>
              <a:rPr lang="en-US" dirty="0" err="1"/>
              <a:t>dès</a:t>
            </a:r>
            <a:r>
              <a:rPr lang="en-US" dirty="0"/>
              <a:t> </a:t>
            </a:r>
            <a:r>
              <a:rPr lang="en-US" dirty="0" err="1"/>
              <a:t>ce</a:t>
            </a:r>
            <a:r>
              <a:rPr lang="en-US" dirty="0"/>
              <a:t> </a:t>
            </a:r>
            <a:r>
              <a:rPr lang="en-US" dirty="0" err="1"/>
              <a:t>soir</a:t>
            </a:r>
            <a:r>
              <a:rPr lang="en-US" dirty="0"/>
              <a:t>, pour deployer DSC et </a:t>
            </a:r>
            <a:r>
              <a:rPr lang="en-US" dirty="0" err="1"/>
              <a:t>l’utiliser</a:t>
            </a:r>
            <a:r>
              <a:rPr lang="en-US" dirty="0"/>
              <a:t>.</a:t>
            </a:r>
          </a:p>
          <a:p>
            <a:r>
              <a:rPr lang="en-US" dirty="0"/>
              <a:t>Il </a:t>
            </a:r>
            <a:r>
              <a:rPr lang="en-US" dirty="0" err="1"/>
              <a:t>s’agit</a:t>
            </a:r>
            <a:r>
              <a:rPr lang="en-US" dirty="0"/>
              <a:t>, </a:t>
            </a:r>
            <a:r>
              <a:rPr lang="en-US" dirty="0" err="1"/>
              <a:t>plutôt</a:t>
            </a:r>
            <a:r>
              <a:rPr lang="en-US" dirty="0"/>
              <a:t>, de </a:t>
            </a:r>
            <a:r>
              <a:rPr lang="en-US" dirty="0" err="1"/>
              <a:t>vous</a:t>
            </a:r>
            <a:r>
              <a:rPr lang="en-US" dirty="0"/>
              <a:t> </a:t>
            </a:r>
            <a:r>
              <a:rPr lang="en-US" dirty="0" err="1"/>
              <a:t>allécher</a:t>
            </a:r>
            <a:r>
              <a:rPr lang="en-US" dirty="0"/>
              <a:t> et de </a:t>
            </a:r>
            <a:r>
              <a:rPr lang="en-US" dirty="0" err="1"/>
              <a:t>vous</a:t>
            </a:r>
            <a:r>
              <a:rPr lang="en-US" dirty="0"/>
              <a:t> faire part de ma petite experience avec DSC.</a:t>
            </a:r>
          </a:p>
          <a:p>
            <a:r>
              <a:rPr lang="en-US" dirty="0"/>
              <a: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DFBBB7-5E69-41EF-8433-A03A08420A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2076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gn="l">
              <a:buFont typeface="Arial" panose="020B0604020202020204" pitchFamily="34" charset="0"/>
              <a:buNone/>
            </a:pPr>
            <a:r>
              <a:rPr lang="fr-FR" b="0" i="0" dirty="0">
                <a:solidFill>
                  <a:srgbClr val="374151"/>
                </a:solidFill>
                <a:effectLst/>
                <a:latin typeface="Söhne"/>
              </a:rPr>
              <a:t>PowerShell DSC peut être intégré à d'autres outils de gestion de système comme SCCM, Ansible, Chef, etc.</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DFBBB7-5E69-41EF-8433-A03A08420A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8230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gn="l">
              <a:buFont typeface="Arial" panose="020B0604020202020204" pitchFamily="34" charset="0"/>
              <a:buNone/>
            </a:pPr>
            <a:r>
              <a:rPr lang="fr-FR" b="0" i="0" dirty="0">
                <a:solidFill>
                  <a:srgbClr val="374151"/>
                </a:solidFill>
                <a:effectLst/>
                <a:latin typeface="Söhne"/>
              </a:rPr>
              <a:t>Simplicité d’utilisation pour un OPS qui connait déjà quelques bases de PowerShell</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DFBBB7-5E69-41EF-8433-A03A08420A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7067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gn="l">
              <a:buFont typeface="Arial" panose="020B0604020202020204" pitchFamily="34" charset="0"/>
              <a:buNone/>
            </a:pPr>
            <a:r>
              <a:rPr lang="en-US" b="0" i="0" dirty="0" err="1">
                <a:solidFill>
                  <a:srgbClr val="374151"/>
                </a:solidFill>
                <a:effectLst/>
                <a:latin typeface="Söhne"/>
              </a:rPr>
              <a:t>Mais</a:t>
            </a:r>
            <a:r>
              <a:rPr lang="en-US" b="0" i="0" dirty="0">
                <a:solidFill>
                  <a:srgbClr val="374151"/>
                </a:solidFill>
                <a:effectLst/>
                <a:latin typeface="Söhne"/>
              </a:rPr>
              <a:t> la </a:t>
            </a:r>
            <a:r>
              <a:rPr lang="en-US" b="0" i="0" dirty="0" err="1">
                <a:solidFill>
                  <a:srgbClr val="374151"/>
                </a:solidFill>
                <a:effectLst/>
                <a:latin typeface="Söhne"/>
              </a:rPr>
              <a:t>vous</a:t>
            </a:r>
            <a:r>
              <a:rPr lang="en-US" b="0" i="0" dirty="0">
                <a:solidFill>
                  <a:srgbClr val="374151"/>
                </a:solidFill>
                <a:effectLst/>
                <a:latin typeface="Söhne"/>
              </a:rPr>
              <a:t> </a:t>
            </a:r>
            <a:r>
              <a:rPr lang="en-US" b="0" i="0" dirty="0" err="1">
                <a:solidFill>
                  <a:srgbClr val="374151"/>
                </a:solidFill>
                <a:effectLst/>
                <a:latin typeface="Söhne"/>
              </a:rPr>
              <a:t>vous</a:t>
            </a:r>
            <a:r>
              <a:rPr lang="en-US" b="0" i="0" dirty="0">
                <a:solidFill>
                  <a:srgbClr val="374151"/>
                </a:solidFill>
                <a:effectLst/>
                <a:latin typeface="Söhne"/>
              </a:rPr>
              <a:t> </a:t>
            </a:r>
            <a:r>
              <a:rPr lang="en-US" b="0" i="0" dirty="0" err="1">
                <a:solidFill>
                  <a:srgbClr val="374151"/>
                </a:solidFill>
                <a:effectLst/>
                <a:latin typeface="Söhne"/>
              </a:rPr>
              <a:t>demandez</a:t>
            </a:r>
            <a:r>
              <a:rPr lang="en-US" b="0" i="0" dirty="0">
                <a:solidFill>
                  <a:srgbClr val="374151"/>
                </a:solidFill>
                <a:effectLst/>
                <a:latin typeface="Söhne"/>
              </a:rPr>
              <a:t> </a:t>
            </a:r>
            <a:r>
              <a:rPr lang="en-US" b="0" i="0" dirty="0" err="1">
                <a:solidFill>
                  <a:srgbClr val="374151"/>
                </a:solidFill>
                <a:effectLst/>
                <a:latin typeface="Söhne"/>
              </a:rPr>
              <a:t>surement</a:t>
            </a:r>
            <a:r>
              <a:rPr lang="en-US" b="0" i="0" dirty="0">
                <a:solidFill>
                  <a:srgbClr val="374151"/>
                </a:solidFill>
                <a:effectLst/>
                <a:latin typeface="Söhne"/>
              </a:rPr>
              <a:t> </a:t>
            </a:r>
            <a:r>
              <a:rPr lang="en-US" b="0" i="0" dirty="0" err="1">
                <a:solidFill>
                  <a:srgbClr val="374151"/>
                </a:solidFill>
                <a:effectLst/>
                <a:latin typeface="Söhne"/>
              </a:rPr>
              <a:t>pourquoi</a:t>
            </a:r>
            <a:r>
              <a:rPr lang="en-US" b="0" i="0" dirty="0">
                <a:solidFill>
                  <a:srgbClr val="374151"/>
                </a:solidFill>
                <a:effectLst/>
                <a:latin typeface="Söhne"/>
              </a:rPr>
              <a:t> ? A quoi ca </a:t>
            </a:r>
            <a:r>
              <a:rPr lang="en-US" b="0" i="0" dirty="0" err="1">
                <a:solidFill>
                  <a:srgbClr val="374151"/>
                </a:solidFill>
                <a:effectLst/>
                <a:latin typeface="Söhne"/>
              </a:rPr>
              <a:t>sert</a:t>
            </a:r>
            <a:r>
              <a:rPr lang="en-US" b="0" i="0" dirty="0">
                <a:solidFill>
                  <a:srgbClr val="374151"/>
                </a:solidFill>
                <a:effectLst/>
                <a:latin typeface="Söhne"/>
              </a:rPr>
              <a:t> ?</a:t>
            </a:r>
          </a:p>
          <a:p>
            <a:pPr lvl="1" algn="l">
              <a:buFont typeface="Arial" panose="020B0604020202020204" pitchFamily="34" charset="0"/>
              <a:buNone/>
            </a:pPr>
            <a:endParaRPr lang="en-US" b="0" i="0" dirty="0">
              <a:solidFill>
                <a:srgbClr val="374151"/>
              </a:solidFill>
              <a:effectLst/>
              <a:latin typeface="Söhne"/>
            </a:endParaRPr>
          </a:p>
          <a:p>
            <a:pPr lvl="1" algn="l">
              <a:buFont typeface="Arial" panose="020B0604020202020204" pitchFamily="34" charset="0"/>
              <a:buNone/>
            </a:pPr>
            <a:r>
              <a:rPr lang="en-US" b="0" i="0" dirty="0">
                <a:solidFill>
                  <a:srgbClr val="374151"/>
                </a:solidFill>
                <a:effectLst/>
                <a:latin typeface="Söhne"/>
              </a:rPr>
              <a:t>Les 2 points important </a:t>
            </a:r>
            <a:r>
              <a:rPr lang="en-US" b="0" i="0" dirty="0" err="1">
                <a:solidFill>
                  <a:srgbClr val="374151"/>
                </a:solidFill>
                <a:effectLst/>
                <a:latin typeface="Söhne"/>
              </a:rPr>
              <a:t>sont</a:t>
            </a:r>
            <a:r>
              <a:rPr lang="en-US" b="0" i="0" dirty="0">
                <a:solidFill>
                  <a:srgbClr val="374151"/>
                </a:solidFill>
                <a:effectLst/>
                <a:latin typeface="Söhne"/>
              </a:rPr>
              <a:t> configuration </a:t>
            </a:r>
            <a:r>
              <a:rPr lang="en-US" b="0" i="0" dirty="0" err="1">
                <a:solidFill>
                  <a:srgbClr val="374151"/>
                </a:solidFill>
                <a:effectLst/>
                <a:latin typeface="Söhne"/>
              </a:rPr>
              <a:t>automatisée</a:t>
            </a:r>
            <a:r>
              <a:rPr lang="en-US" b="0" i="0" dirty="0">
                <a:solidFill>
                  <a:srgbClr val="374151"/>
                </a:solidFill>
                <a:effectLst/>
                <a:latin typeface="Söhne"/>
              </a:rPr>
              <a:t> et </a:t>
            </a:r>
            <a:r>
              <a:rPr lang="en-US" b="0" i="0" dirty="0" err="1">
                <a:solidFill>
                  <a:srgbClr val="374151"/>
                </a:solidFill>
                <a:effectLst/>
                <a:latin typeface="Söhne"/>
              </a:rPr>
              <a:t>maintenir</a:t>
            </a:r>
            <a:r>
              <a:rPr lang="en-US" b="0" i="0" dirty="0">
                <a:solidFill>
                  <a:srgbClr val="374151"/>
                </a:solidFill>
                <a:effectLst/>
                <a:latin typeface="Söhne"/>
              </a:rPr>
              <a:t> </a:t>
            </a:r>
            <a:r>
              <a:rPr lang="en-US" b="0" i="0" dirty="0" err="1">
                <a:solidFill>
                  <a:srgbClr val="374151"/>
                </a:solidFill>
                <a:effectLst/>
                <a:latin typeface="Söhne"/>
              </a:rPr>
              <a:t>cette</a:t>
            </a:r>
            <a:r>
              <a:rPr lang="en-US" b="0" i="0" dirty="0">
                <a:solidFill>
                  <a:srgbClr val="374151"/>
                </a:solidFill>
                <a:effectLst/>
                <a:latin typeface="Söhne"/>
              </a:rPr>
              <a:t> configuration dans un </a:t>
            </a:r>
            <a:r>
              <a:rPr lang="en-US" b="0" i="0" dirty="0" err="1">
                <a:solidFill>
                  <a:srgbClr val="374151"/>
                </a:solidFill>
                <a:effectLst/>
                <a:latin typeface="Söhne"/>
              </a:rPr>
              <a:t>état</a:t>
            </a:r>
            <a:r>
              <a:rPr lang="en-US" b="0" i="0" dirty="0">
                <a:solidFill>
                  <a:srgbClr val="374151"/>
                </a:solidFill>
                <a:effectLst/>
                <a:latin typeface="Söhne"/>
              </a:rPr>
              <a:t> correct</a:t>
            </a:r>
          </a:p>
          <a:p>
            <a:pPr lvl="1" algn="l">
              <a:buFont typeface="Arial" panose="020B0604020202020204" pitchFamily="34" charset="0"/>
              <a:buNone/>
            </a:pPr>
            <a:endParaRPr lang="en-US" b="0" i="0" dirty="0">
              <a:solidFill>
                <a:srgbClr val="374151"/>
              </a:solidFill>
              <a:effectLst/>
              <a:latin typeface="Söhne"/>
            </a:endParaRPr>
          </a:p>
          <a:p>
            <a:pPr algn="l"/>
            <a:r>
              <a:rPr lang="fr-FR" b="0" i="0" dirty="0">
                <a:solidFill>
                  <a:srgbClr val="374151"/>
                </a:solidFill>
                <a:effectLst/>
                <a:latin typeface="Söhne"/>
              </a:rPr>
              <a:t>La configuration automatisée permet de garantir que les systèmes sont configurés de manière </a:t>
            </a:r>
            <a:r>
              <a:rPr lang="fr-FR" b="0" i="0" dirty="0" err="1">
                <a:solidFill>
                  <a:srgbClr val="374151"/>
                </a:solidFill>
                <a:effectLst/>
                <a:latin typeface="Söhne"/>
              </a:rPr>
              <a:t>consistente</a:t>
            </a:r>
            <a:r>
              <a:rPr lang="fr-FR" b="0" i="0" dirty="0">
                <a:solidFill>
                  <a:srgbClr val="374151"/>
                </a:solidFill>
                <a:effectLst/>
                <a:latin typeface="Söhne"/>
              </a:rPr>
              <a:t>, ce qui réduit les erreurs humaines. Elle permet également de faciliter la mise en place de nouveaux systèmes et de les maintenir à jour efficacement.</a:t>
            </a:r>
          </a:p>
          <a:p>
            <a:pPr algn="l"/>
            <a:endParaRPr lang="fr-FR" b="0" i="0" dirty="0">
              <a:solidFill>
                <a:srgbClr val="374151"/>
              </a:solidFill>
              <a:effectLst/>
              <a:latin typeface="Söhne"/>
            </a:endParaRPr>
          </a:p>
          <a:p>
            <a:pPr algn="l"/>
            <a:r>
              <a:rPr lang="fr-FR" b="0" i="0" dirty="0">
                <a:solidFill>
                  <a:srgbClr val="374151"/>
                </a:solidFill>
                <a:effectLst/>
                <a:latin typeface="Söhne"/>
              </a:rPr>
              <a:t>La gestion de l'état désiré d'un système, quant à elle, permet de s'assurer que les systèmes restent conformes à la configuration définie, </a:t>
            </a:r>
            <a:r>
              <a:rPr lang="fr-FR" b="1" i="0" dirty="0">
                <a:solidFill>
                  <a:srgbClr val="374151"/>
                </a:solidFill>
                <a:effectLst/>
                <a:latin typeface="Söhne"/>
              </a:rPr>
              <a:t>même en cas de modifications accidentelles </a:t>
            </a:r>
            <a:r>
              <a:rPr lang="fr-FR" b="0" i="0" dirty="0">
                <a:solidFill>
                  <a:srgbClr val="374151"/>
                </a:solidFill>
                <a:effectLst/>
                <a:latin typeface="Söhne"/>
              </a:rPr>
              <a:t>ou de mises à jour. Cela permet d'éviter les problèmes de configuration imprévus.</a:t>
            </a:r>
          </a:p>
          <a:p>
            <a:pPr algn="l"/>
            <a:endParaRPr lang="fr-FR" b="0" i="0" dirty="0">
              <a:solidFill>
                <a:srgbClr val="374151"/>
              </a:solidFill>
              <a:effectLst/>
              <a:latin typeface="Söhne"/>
            </a:endParaRPr>
          </a:p>
          <a:p>
            <a:pPr algn="l"/>
            <a:r>
              <a:rPr lang="fr-FR" b="0" i="0" dirty="0">
                <a:solidFill>
                  <a:srgbClr val="374151"/>
                </a:solidFill>
                <a:effectLst/>
                <a:latin typeface="Söhne"/>
              </a:rPr>
              <a:t>En combinant ces deux fonctionnalités, PowerShell DSC permet aux développeurs et aux administrateurs de configurer et de maintenir les systèmes de manière efficace et fiable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DFBBB7-5E69-41EF-8433-A03A08420A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58947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gn="l">
              <a:buFont typeface="Arial" panose="020B0604020202020204" pitchFamily="34" charset="0"/>
              <a:buNone/>
            </a:pPr>
            <a:r>
              <a:rPr lang="en-US" b="0" i="0" dirty="0" err="1">
                <a:solidFill>
                  <a:srgbClr val="374151"/>
                </a:solidFill>
                <a:effectLst/>
                <a:latin typeface="Söhne"/>
              </a:rPr>
              <a:t>Maintenant</a:t>
            </a:r>
            <a:r>
              <a:rPr lang="en-US" b="0" i="0" dirty="0">
                <a:solidFill>
                  <a:srgbClr val="374151"/>
                </a:solidFill>
                <a:effectLst/>
                <a:latin typeface="Söhne"/>
              </a:rPr>
              <a:t> </a:t>
            </a:r>
            <a:r>
              <a:rPr lang="en-US" b="0" i="0" dirty="0" err="1">
                <a:solidFill>
                  <a:srgbClr val="374151"/>
                </a:solidFill>
                <a:effectLst/>
                <a:latin typeface="Söhne"/>
              </a:rPr>
              <a:t>qu’on</a:t>
            </a:r>
            <a:r>
              <a:rPr lang="en-US" b="0" i="0" dirty="0">
                <a:solidFill>
                  <a:srgbClr val="374151"/>
                </a:solidFill>
                <a:effectLst/>
                <a:latin typeface="Söhne"/>
              </a:rPr>
              <a:t> </a:t>
            </a:r>
            <a:r>
              <a:rPr lang="en-US" b="0" i="0" dirty="0" err="1">
                <a:solidFill>
                  <a:srgbClr val="374151"/>
                </a:solidFill>
                <a:effectLst/>
                <a:latin typeface="Söhne"/>
              </a:rPr>
              <a:t>sait</a:t>
            </a:r>
            <a:r>
              <a:rPr lang="en-US" b="0" i="0" dirty="0">
                <a:solidFill>
                  <a:srgbClr val="374151"/>
                </a:solidFill>
                <a:effectLst/>
                <a:latin typeface="Söhne"/>
              </a:rPr>
              <a:t> </a:t>
            </a:r>
            <a:r>
              <a:rPr lang="en-US" b="0" i="0" dirty="0" err="1">
                <a:solidFill>
                  <a:srgbClr val="374151"/>
                </a:solidFill>
                <a:effectLst/>
                <a:latin typeface="Söhne"/>
              </a:rPr>
              <a:t>ce</a:t>
            </a:r>
            <a:r>
              <a:rPr lang="en-US" b="0" i="0" dirty="0">
                <a:solidFill>
                  <a:srgbClr val="374151"/>
                </a:solidFill>
                <a:effectLst/>
                <a:latin typeface="Söhne"/>
              </a:rPr>
              <a:t> que </a:t>
            </a:r>
            <a:r>
              <a:rPr lang="en-US" b="0" i="0" dirty="0" err="1">
                <a:solidFill>
                  <a:srgbClr val="374151"/>
                </a:solidFill>
                <a:effectLst/>
                <a:latin typeface="Söhne"/>
              </a:rPr>
              <a:t>s’est</a:t>
            </a:r>
            <a:r>
              <a:rPr lang="en-US" b="0" i="0" dirty="0">
                <a:solidFill>
                  <a:srgbClr val="374151"/>
                </a:solidFill>
                <a:effectLst/>
                <a:latin typeface="Söhne"/>
              </a:rPr>
              <a:t> comment ca </a:t>
            </a:r>
            <a:r>
              <a:rPr lang="en-US" b="0" i="0" dirty="0" err="1">
                <a:solidFill>
                  <a:srgbClr val="374151"/>
                </a:solidFill>
                <a:effectLst/>
                <a:latin typeface="Söhne"/>
              </a:rPr>
              <a:t>marche</a:t>
            </a:r>
            <a:r>
              <a:rPr lang="en-US" b="0" i="0" dirty="0">
                <a:solidFill>
                  <a:srgbClr val="374151"/>
                </a:solidFill>
                <a:effectLst/>
                <a:latin typeface="Söhne"/>
              </a:rPr>
              <a:t> ?</a:t>
            </a:r>
          </a:p>
          <a:p>
            <a:pPr lvl="1" algn="l">
              <a:buFont typeface="Arial" panose="020B0604020202020204" pitchFamily="34" charset="0"/>
              <a:buNone/>
            </a:pPr>
            <a:endParaRPr lang="en-US" b="0" i="0" dirty="0">
              <a:solidFill>
                <a:srgbClr val="374151"/>
              </a:solidFill>
              <a:effectLst/>
              <a:latin typeface="Söhne"/>
            </a:endParaRPr>
          </a:p>
          <a:p>
            <a:pPr lvl="1" algn="l">
              <a:buFont typeface="Arial" panose="020B0604020202020204" pitchFamily="34" charset="0"/>
              <a:buNone/>
            </a:pPr>
            <a:endParaRPr lang="fr-FR"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DFBBB7-5E69-41EF-8433-A03A08420A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15153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374151"/>
                </a:solidFill>
                <a:effectLst/>
                <a:latin typeface="Söhne"/>
              </a:rPr>
              <a:t>Les ressources DSC sont des scripts PowerShell qui décrivent les actions nécessaires pour configurer une ressource spécifique sur un ordinateur. </a:t>
            </a:r>
          </a:p>
          <a:p>
            <a:r>
              <a:rPr lang="fr-FR" b="0" i="0" dirty="0">
                <a:solidFill>
                  <a:srgbClr val="374151"/>
                </a:solidFill>
                <a:effectLst/>
                <a:latin typeface="Söhne"/>
              </a:rPr>
              <a:t>Il existe des ressources DSC prédéfinies pour configurer des choses comme les services Windows, les fichiers et les dossiers, et les paramètres de registre</a:t>
            </a:r>
          </a:p>
          <a:p>
            <a:endParaRPr lang="fr-FR" b="0" i="0" dirty="0">
              <a:solidFill>
                <a:srgbClr val="374151"/>
              </a:solidFill>
              <a:effectLst/>
              <a:latin typeface="Söhne"/>
            </a:endParaRPr>
          </a:p>
          <a:p>
            <a:r>
              <a:rPr lang="fr-FR" b="0" i="0" dirty="0" err="1">
                <a:solidFill>
                  <a:srgbClr val="374151"/>
                </a:solidFill>
                <a:effectLst/>
                <a:latin typeface="Söhne"/>
              </a:rPr>
              <a:t>Get</a:t>
            </a:r>
            <a:r>
              <a:rPr lang="fr-FR" b="0" i="0" dirty="0">
                <a:solidFill>
                  <a:srgbClr val="374151"/>
                </a:solidFill>
                <a:effectLst/>
                <a:latin typeface="Söhne"/>
              </a:rPr>
              <a:t>/Test/Set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DFBBB7-5E69-41EF-8433-A03A08420A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8989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Liste</a:t>
            </a:r>
            <a:r>
              <a:rPr lang="en-US" dirty="0"/>
              <a:t> de Module DSC present sur un computer</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DFBBB7-5E69-41EF-8433-A03A08420A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05486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 des </a:t>
            </a:r>
            <a:r>
              <a:rPr lang="en-US" dirty="0" err="1"/>
              <a:t>ressources</a:t>
            </a:r>
            <a:r>
              <a:rPr lang="en-US" dirty="0"/>
              <a:t> du module </a:t>
            </a:r>
            <a:r>
              <a:rPr lang="en-US" dirty="0" err="1"/>
              <a:t>PSDesiredStateConfiguration</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DFBBB7-5E69-41EF-8433-A03A08420A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38224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Exemple</a:t>
            </a:r>
            <a:r>
              <a:rPr lang="en-US" dirty="0"/>
              <a:t> </a:t>
            </a:r>
            <a:r>
              <a:rPr lang="en-US" dirty="0" err="1"/>
              <a:t>d’utilisation</a:t>
            </a:r>
            <a:r>
              <a:rPr lang="en-US" dirty="0"/>
              <a:t> de la resource </a:t>
            </a:r>
            <a:r>
              <a:rPr lang="en-US" dirty="0" err="1"/>
              <a:t>WindowsFeature</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DFBBB7-5E69-41EF-8433-A03A08420A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72180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374151"/>
                </a:solidFill>
                <a:effectLst/>
                <a:latin typeface="Söhne"/>
              </a:rPr>
              <a:t>Les configurations DSC sont des scripts PowerShell qui décrivent l'état souhaité des ressources sur un ordinateur ou un groupe d'ordinateurs. </a:t>
            </a:r>
          </a:p>
          <a:p>
            <a:r>
              <a:rPr lang="fr-FR" b="0" i="0" dirty="0">
                <a:solidFill>
                  <a:srgbClr val="374151"/>
                </a:solidFill>
                <a:effectLst/>
                <a:latin typeface="Söhne"/>
              </a:rPr>
              <a:t>Ces configurations peuvent inclure des instructions pour installer et configurer des logiciels, définir des paramètres de sécurité, et configurer des paramètres réseau.</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DFBBB7-5E69-41EF-8433-A03A08420A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2385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374151"/>
                </a:solidFill>
                <a:effectLst/>
                <a:latin typeface="Söhne"/>
              </a:rPr>
              <a:t>Exemple</a:t>
            </a:r>
            <a:r>
              <a:rPr lang="en-US" b="0" i="0" dirty="0">
                <a:solidFill>
                  <a:srgbClr val="374151"/>
                </a:solidFill>
                <a:effectLst/>
                <a:latin typeface="Söhne"/>
              </a:rPr>
              <a:t> d’un </a:t>
            </a:r>
            <a:r>
              <a:rPr lang="en-US" b="0" i="0" dirty="0" err="1">
                <a:solidFill>
                  <a:srgbClr val="374151"/>
                </a:solidFill>
                <a:effectLst/>
                <a:latin typeface="Söhne"/>
              </a:rPr>
              <a:t>fichier</a:t>
            </a:r>
            <a:r>
              <a:rPr lang="en-US" b="0" i="0" dirty="0">
                <a:solidFill>
                  <a:srgbClr val="374151"/>
                </a:solidFill>
                <a:effectLst/>
                <a:latin typeface="Söhne"/>
              </a:rPr>
              <a:t> de configuration qui </a:t>
            </a:r>
            <a:r>
              <a:rPr lang="en-US" b="0" i="0" dirty="0" err="1">
                <a:solidFill>
                  <a:srgbClr val="374151"/>
                </a:solidFill>
                <a:effectLst/>
                <a:latin typeface="Söhne"/>
              </a:rPr>
              <a:t>s’assure</a:t>
            </a:r>
            <a:r>
              <a:rPr lang="en-US" b="0" i="0" dirty="0">
                <a:solidFill>
                  <a:srgbClr val="374151"/>
                </a:solidFill>
                <a:effectLst/>
                <a:latin typeface="Söhne"/>
              </a:rPr>
              <a:t> que la feature Web-Server et </a:t>
            </a:r>
            <a:r>
              <a:rPr lang="en-US" b="0" i="0" dirty="0" err="1">
                <a:solidFill>
                  <a:srgbClr val="374151"/>
                </a:solidFill>
                <a:effectLst/>
                <a:latin typeface="Söhne"/>
              </a:rPr>
              <a:t>toutes</a:t>
            </a:r>
            <a:r>
              <a:rPr lang="en-US" b="0" i="0" dirty="0">
                <a:solidFill>
                  <a:srgbClr val="374151"/>
                </a:solidFill>
                <a:effectLst/>
                <a:latin typeface="Söhne"/>
              </a:rPr>
              <a:t> les sub feature </a:t>
            </a:r>
            <a:r>
              <a:rPr lang="en-US" b="0" i="0" dirty="0" err="1">
                <a:solidFill>
                  <a:srgbClr val="374151"/>
                </a:solidFill>
                <a:effectLst/>
                <a:latin typeface="Söhne"/>
              </a:rPr>
              <a:t>soient</a:t>
            </a:r>
            <a:r>
              <a:rPr lang="en-US" b="0" i="0" dirty="0">
                <a:solidFill>
                  <a:srgbClr val="374151"/>
                </a:solidFill>
                <a:effectLst/>
                <a:latin typeface="Söhne"/>
              </a:rPr>
              <a:t> </a:t>
            </a:r>
            <a:r>
              <a:rPr lang="en-US" b="0" i="0" dirty="0" err="1">
                <a:solidFill>
                  <a:srgbClr val="374151"/>
                </a:solidFill>
                <a:effectLst/>
                <a:latin typeface="Söhne"/>
              </a:rPr>
              <a:t>présentes</a:t>
            </a:r>
            <a:endParaRPr lang="en-US" b="0" i="0" dirty="0">
              <a:solidFill>
                <a:srgbClr val="374151"/>
              </a:solidFill>
              <a:effectLst/>
              <a:latin typeface="Söhne"/>
            </a:endParaRPr>
          </a:p>
          <a:p>
            <a:endParaRPr lang="en-US" b="0" i="0" dirty="0">
              <a:solidFill>
                <a:srgbClr val="374151"/>
              </a:solidFill>
              <a:effectLst/>
              <a:latin typeface="Söhne"/>
            </a:endParaRPr>
          </a:p>
          <a:p>
            <a:r>
              <a:rPr lang="en-US" b="0" i="0" dirty="0">
                <a:solidFill>
                  <a:srgbClr val="374151"/>
                </a:solidFill>
                <a:effectLst/>
                <a:latin typeface="Söhne"/>
              </a:rPr>
              <a:t>Le </a:t>
            </a:r>
            <a:r>
              <a:rPr lang="en-US" b="0" i="0" dirty="0" err="1">
                <a:solidFill>
                  <a:srgbClr val="374151"/>
                </a:solidFill>
                <a:effectLst/>
                <a:latin typeface="Söhne"/>
              </a:rPr>
              <a:t>fichier</a:t>
            </a:r>
            <a:r>
              <a:rPr lang="en-US" b="0" i="0" dirty="0">
                <a:solidFill>
                  <a:srgbClr val="374151"/>
                </a:solidFill>
                <a:effectLst/>
                <a:latin typeface="Söhne"/>
              </a:rPr>
              <a:t> commence par le mot </a:t>
            </a:r>
            <a:r>
              <a:rPr lang="en-US" b="0" i="0" dirty="0" err="1">
                <a:solidFill>
                  <a:srgbClr val="374151"/>
                </a:solidFill>
                <a:effectLst/>
                <a:latin typeface="Söhne"/>
              </a:rPr>
              <a:t>clé</a:t>
            </a:r>
            <a:r>
              <a:rPr lang="en-US" b="0" i="0" dirty="0">
                <a:solidFill>
                  <a:srgbClr val="374151"/>
                </a:solidFill>
                <a:effectLst/>
                <a:latin typeface="Söhne"/>
              </a:rPr>
              <a:t> Configuration </a:t>
            </a:r>
            <a:r>
              <a:rPr lang="en-US" b="0" i="0" dirty="0" err="1">
                <a:solidFill>
                  <a:srgbClr val="374151"/>
                </a:solidFill>
                <a:effectLst/>
                <a:latin typeface="Söhne"/>
              </a:rPr>
              <a:t>puis</a:t>
            </a:r>
            <a:r>
              <a:rPr lang="en-US" b="0" i="0" dirty="0">
                <a:solidFill>
                  <a:srgbClr val="374151"/>
                </a:solidFill>
                <a:effectLst/>
                <a:latin typeface="Söhne"/>
              </a:rPr>
              <a:t> un nom pour </a:t>
            </a:r>
            <a:r>
              <a:rPr lang="en-US" b="0" i="0" dirty="0" err="1">
                <a:solidFill>
                  <a:srgbClr val="374151"/>
                </a:solidFill>
                <a:effectLst/>
                <a:latin typeface="Söhne"/>
              </a:rPr>
              <a:t>notre</a:t>
            </a:r>
            <a:r>
              <a:rPr lang="en-US" b="0" i="0" dirty="0">
                <a:solidFill>
                  <a:srgbClr val="374151"/>
                </a:solidFill>
                <a:effectLst/>
                <a:latin typeface="Söhne"/>
              </a:rPr>
              <a:t> configuration</a:t>
            </a:r>
          </a:p>
          <a:p>
            <a:endParaRPr lang="en-US" b="0" i="0" dirty="0">
              <a:solidFill>
                <a:srgbClr val="374151"/>
              </a:solidFill>
              <a:effectLst/>
              <a:latin typeface="Söhne"/>
            </a:endParaRPr>
          </a:p>
          <a:p>
            <a:r>
              <a:rPr lang="en-US" b="0" i="0" dirty="0">
                <a:solidFill>
                  <a:srgbClr val="374151"/>
                </a:solidFill>
                <a:effectLst/>
                <a:latin typeface="Söhne"/>
              </a:rPr>
              <a:t>Ensuite on </a:t>
            </a:r>
            <a:r>
              <a:rPr lang="en-US" b="0" i="0" dirty="0" err="1">
                <a:solidFill>
                  <a:srgbClr val="374151"/>
                </a:solidFill>
                <a:effectLst/>
                <a:latin typeface="Söhne"/>
              </a:rPr>
              <a:t>importe</a:t>
            </a:r>
            <a:r>
              <a:rPr lang="en-US" b="0" i="0" dirty="0">
                <a:solidFill>
                  <a:srgbClr val="374151"/>
                </a:solidFill>
                <a:effectLst/>
                <a:latin typeface="Söhne"/>
              </a:rPr>
              <a:t> le </a:t>
            </a:r>
            <a:r>
              <a:rPr lang="en-US" b="0" i="0" dirty="0" err="1">
                <a:solidFill>
                  <a:srgbClr val="374151"/>
                </a:solidFill>
                <a:effectLst/>
                <a:latin typeface="Söhne"/>
              </a:rPr>
              <a:t>ou</a:t>
            </a:r>
            <a:r>
              <a:rPr lang="en-US" b="0" i="0" dirty="0">
                <a:solidFill>
                  <a:srgbClr val="374151"/>
                </a:solidFill>
                <a:effectLst/>
                <a:latin typeface="Söhne"/>
              </a:rPr>
              <a:t> les modules DSC </a:t>
            </a:r>
            <a:r>
              <a:rPr lang="en-US" b="0" i="0" dirty="0" err="1">
                <a:solidFill>
                  <a:srgbClr val="374151"/>
                </a:solidFill>
                <a:effectLst/>
                <a:latin typeface="Söhne"/>
              </a:rPr>
              <a:t>qu’on</a:t>
            </a:r>
            <a:r>
              <a:rPr lang="en-US" b="0" i="0" dirty="0">
                <a:solidFill>
                  <a:srgbClr val="374151"/>
                </a:solidFill>
                <a:effectLst/>
                <a:latin typeface="Söhne"/>
              </a:rPr>
              <a:t> </a:t>
            </a:r>
            <a:r>
              <a:rPr lang="en-US" b="0" i="0" dirty="0" err="1">
                <a:solidFill>
                  <a:srgbClr val="374151"/>
                </a:solidFill>
                <a:effectLst/>
                <a:latin typeface="Söhne"/>
              </a:rPr>
              <a:t>souhaites</a:t>
            </a:r>
            <a:r>
              <a:rPr lang="en-US" b="0" i="0" dirty="0">
                <a:solidFill>
                  <a:srgbClr val="374151"/>
                </a:solidFill>
                <a:effectLst/>
                <a:latin typeface="Söhne"/>
              </a:rPr>
              <a:t> utilizer</a:t>
            </a:r>
          </a:p>
          <a:p>
            <a:endParaRPr lang="en-US" b="0" i="0" dirty="0">
              <a:solidFill>
                <a:srgbClr val="374151"/>
              </a:solidFill>
              <a:effectLst/>
              <a:latin typeface="Söhne"/>
            </a:endParaRPr>
          </a:p>
          <a:p>
            <a:r>
              <a:rPr lang="en-US" b="0" i="0" dirty="0">
                <a:solidFill>
                  <a:srgbClr val="374151"/>
                </a:solidFill>
                <a:effectLst/>
                <a:latin typeface="Söhne"/>
              </a:rPr>
              <a:t>On </a:t>
            </a:r>
            <a:r>
              <a:rPr lang="en-US" b="0" i="0" dirty="0" err="1">
                <a:solidFill>
                  <a:srgbClr val="374151"/>
                </a:solidFill>
                <a:effectLst/>
                <a:latin typeface="Söhne"/>
              </a:rPr>
              <a:t>définis</a:t>
            </a:r>
            <a:r>
              <a:rPr lang="en-US" b="0" i="0" dirty="0">
                <a:solidFill>
                  <a:srgbClr val="374151"/>
                </a:solidFill>
                <a:effectLst/>
                <a:latin typeface="Söhne"/>
              </a:rPr>
              <a:t> </a:t>
            </a:r>
            <a:r>
              <a:rPr lang="en-US" b="0" i="0" dirty="0" err="1">
                <a:solidFill>
                  <a:srgbClr val="374151"/>
                </a:solidFill>
                <a:effectLst/>
                <a:latin typeface="Söhne"/>
              </a:rPr>
              <a:t>notre</a:t>
            </a:r>
            <a:r>
              <a:rPr lang="en-US" b="0" i="0" dirty="0">
                <a:solidFill>
                  <a:srgbClr val="374151"/>
                </a:solidFill>
                <a:effectLst/>
                <a:latin typeface="Söhne"/>
              </a:rPr>
              <a:t> configuration</a:t>
            </a:r>
            <a:endParaRPr lang="fr-FR"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DFBBB7-5E69-41EF-8433-A03A08420A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1657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Désolé</a:t>
            </a:r>
            <a:r>
              <a:rPr lang="en-US" dirty="0"/>
              <a:t> je suis un OPS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DFBBB7-5E69-41EF-8433-A03A08420A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82240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DFBBB7-5E69-41EF-8433-A03A08420A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79211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b="0" i="0" dirty="0">
              <a:solidFill>
                <a:srgbClr val="374151"/>
              </a:solidFill>
              <a:effectLst/>
              <a:latin typeface="Söhne"/>
            </a:endParaRPr>
          </a:p>
          <a:p>
            <a:r>
              <a:rPr lang="fr-FR" b="0" i="0" dirty="0">
                <a:solidFill>
                  <a:srgbClr val="374151"/>
                </a:solidFill>
                <a:effectLst/>
                <a:latin typeface="Söhne"/>
              </a:rPr>
              <a:t>Le Local Configuration Manager (LCM) est le mécanisme DSC qui exécute les configurations sur un ordinateur local. </a:t>
            </a:r>
          </a:p>
          <a:p>
            <a:r>
              <a:rPr lang="fr-FR" b="0" i="0" dirty="0">
                <a:solidFill>
                  <a:srgbClr val="374151"/>
                </a:solidFill>
                <a:effectLst/>
                <a:latin typeface="Söhne"/>
              </a:rPr>
              <a:t>Il surveille l'état de la configuration et apporte les modifications nécessaires pour maintenir l'état souhaité.</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DFBBB7-5E69-41EF-8433-A03A08420A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27492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b="0" i="0" dirty="0">
              <a:solidFill>
                <a:srgbClr val="374151"/>
              </a:solidFill>
              <a:effectLst/>
              <a:latin typeface="Söhne"/>
            </a:endParaRPr>
          </a:p>
          <a:p>
            <a:r>
              <a:rPr lang="fr-FR" b="0" i="0" dirty="0">
                <a:solidFill>
                  <a:srgbClr val="374151"/>
                </a:solidFill>
                <a:effectLst/>
                <a:latin typeface="Söhne"/>
              </a:rPr>
              <a:t>Pour configurer le LCM on fait une configuration particulière avec le mot clé </a:t>
            </a:r>
            <a:r>
              <a:rPr lang="fr-FR" b="0" i="0" dirty="0" err="1">
                <a:solidFill>
                  <a:srgbClr val="374151"/>
                </a:solidFill>
                <a:effectLst/>
                <a:latin typeface="Söhne"/>
              </a:rPr>
              <a:t>DSCLocalConfigurationManager</a:t>
            </a:r>
            <a:endParaRPr lang="fr-FR" b="0" i="0" dirty="0">
              <a:solidFill>
                <a:srgbClr val="374151"/>
              </a:solidFill>
              <a:effectLst/>
              <a:latin typeface="Söhne"/>
            </a:endParaRPr>
          </a:p>
          <a:p>
            <a:endParaRPr lang="fr-FR" b="0" i="0" dirty="0">
              <a:solidFill>
                <a:srgbClr val="374151"/>
              </a:solidFill>
              <a:effectLst/>
              <a:latin typeface="Söhne"/>
            </a:endParaRPr>
          </a:p>
          <a:p>
            <a:r>
              <a:rPr lang="fr-FR" b="0" i="0" dirty="0">
                <a:solidFill>
                  <a:srgbClr val="374151"/>
                </a:solidFill>
                <a:effectLst/>
                <a:latin typeface="Söhne"/>
              </a:rPr>
              <a:t>Ensuite on défini les settings que l’on veut appliquer au LCM des nœuds (pour rappel ce sont les machines que l’on veut configurer</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DFBBB7-5E69-41EF-8433-A03A08420A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9404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b="0" i="0" dirty="0">
              <a:solidFill>
                <a:srgbClr val="374151"/>
              </a:solidFill>
              <a:effectLst/>
              <a:latin typeface="Söhne"/>
            </a:endParaRPr>
          </a:p>
          <a:p>
            <a:r>
              <a:rPr lang="fr-FR" b="0" i="0" dirty="0" err="1">
                <a:solidFill>
                  <a:srgbClr val="374151"/>
                </a:solidFill>
                <a:effectLst/>
                <a:latin typeface="Söhne"/>
              </a:rPr>
              <a:t>RefreshMode</a:t>
            </a:r>
            <a:r>
              <a:rPr lang="fr-FR" b="0" i="0" dirty="0">
                <a:solidFill>
                  <a:srgbClr val="374151"/>
                </a:solidFill>
                <a:effectLst/>
                <a:latin typeface="Söhne"/>
              </a:rPr>
              <a:t> : spécifie comment le LCM va récupérer la configuration à appliquer </a:t>
            </a:r>
          </a:p>
          <a:p>
            <a:r>
              <a:rPr lang="fr-FR" b="0" i="0" dirty="0">
                <a:solidFill>
                  <a:srgbClr val="374151"/>
                </a:solidFill>
                <a:effectLst/>
                <a:latin typeface="Söhne"/>
              </a:rPr>
              <a:t> * PUSH : on pousse la configuration manuellement vers le nœud</a:t>
            </a:r>
          </a:p>
          <a:p>
            <a:r>
              <a:rPr lang="fr-FR" b="0" i="0" dirty="0">
                <a:solidFill>
                  <a:srgbClr val="374151"/>
                </a:solidFill>
                <a:effectLst/>
                <a:latin typeface="Söhne"/>
              </a:rPr>
              <a:t> * PULL : c’est le </a:t>
            </a:r>
            <a:r>
              <a:rPr lang="fr-FR" b="0" i="0" dirty="0" err="1">
                <a:solidFill>
                  <a:srgbClr val="374151"/>
                </a:solidFill>
                <a:effectLst/>
                <a:latin typeface="Söhne"/>
              </a:rPr>
              <a:t>noeud</a:t>
            </a:r>
            <a:r>
              <a:rPr lang="fr-FR" b="0" i="0" dirty="0">
                <a:solidFill>
                  <a:srgbClr val="374151"/>
                </a:solidFill>
                <a:effectLst/>
                <a:latin typeface="Söhne"/>
              </a:rPr>
              <a:t> qui vient, a une fréquence prédéfinis, chercher sa configuration sur un serveur</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DFBBB7-5E69-41EF-8433-A03A08420A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9080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S</a:t>
            </a:r>
            <a:r>
              <a:rPr lang="fr-FR" b="0" i="0" dirty="0" err="1">
                <a:solidFill>
                  <a:srgbClr val="374151"/>
                </a:solidFill>
                <a:effectLst/>
                <a:latin typeface="Söhne"/>
              </a:rPr>
              <a:t>pécifie</a:t>
            </a:r>
            <a:r>
              <a:rPr lang="fr-FR" b="0" i="0" dirty="0">
                <a:solidFill>
                  <a:srgbClr val="374151"/>
                </a:solidFill>
                <a:effectLst/>
                <a:latin typeface="Söhne"/>
              </a:rPr>
              <a:t> comment le LCM applique la configuration</a:t>
            </a:r>
          </a:p>
          <a:p>
            <a:pPr marL="171450" indent="-171450">
              <a:buFont typeface="Arial" panose="020B0604020202020204" pitchFamily="34" charset="0"/>
              <a:buChar char="•"/>
            </a:pPr>
            <a:r>
              <a:rPr lang="fr-FR" b="0" i="0" dirty="0" err="1">
                <a:solidFill>
                  <a:srgbClr val="374151"/>
                </a:solidFill>
                <a:effectLst/>
                <a:latin typeface="Söhne"/>
              </a:rPr>
              <a:t>ApplyAndAutoCorrect</a:t>
            </a:r>
            <a:r>
              <a:rPr lang="fr-FR" b="0" i="0" dirty="0">
                <a:solidFill>
                  <a:srgbClr val="374151"/>
                </a:solidFill>
                <a:effectLst/>
                <a:latin typeface="Söhne"/>
              </a:rPr>
              <a:t> dans ce cas pour que après l’application de la configuration initiale, toute dérive de cette configuration soit corrigée automatiquement</a:t>
            </a:r>
          </a:p>
          <a:p>
            <a:pPr marL="171450" indent="-171450">
              <a:buFont typeface="Arial" panose="020B0604020202020204" pitchFamily="34" charset="0"/>
              <a:buChar char="•"/>
            </a:pPr>
            <a:endParaRPr lang="fr-FR" b="0" i="0" dirty="0">
              <a:solidFill>
                <a:srgbClr val="374151"/>
              </a:solidFill>
              <a:effectLst/>
              <a:latin typeface="Söhne"/>
            </a:endParaRPr>
          </a:p>
          <a:p>
            <a:pPr marL="171450" indent="-171450">
              <a:buFont typeface="Arial" panose="020B0604020202020204" pitchFamily="34" charset="0"/>
              <a:buChar char="•"/>
            </a:pPr>
            <a:r>
              <a:rPr lang="fr-FR" b="0" i="0" dirty="0">
                <a:solidFill>
                  <a:srgbClr val="374151"/>
                </a:solidFill>
                <a:effectLst/>
                <a:latin typeface="Söhne"/>
              </a:rPr>
              <a:t>Il </a:t>
            </a:r>
            <a:r>
              <a:rPr lang="fr-FR" b="0" i="0" dirty="0" err="1">
                <a:solidFill>
                  <a:srgbClr val="374151"/>
                </a:solidFill>
                <a:effectLst/>
                <a:latin typeface="Söhne"/>
              </a:rPr>
              <a:t>exite</a:t>
            </a:r>
            <a:r>
              <a:rPr lang="fr-FR" b="0" i="0" dirty="0">
                <a:solidFill>
                  <a:srgbClr val="374151"/>
                </a:solidFill>
                <a:effectLst/>
                <a:latin typeface="Söhne"/>
              </a:rPr>
              <a:t> aussi</a:t>
            </a:r>
          </a:p>
          <a:p>
            <a:pPr marL="628650" lvl="1" indent="-171450">
              <a:buFont typeface="Arial" panose="020B0604020202020204" pitchFamily="34" charset="0"/>
              <a:buChar char="•"/>
            </a:pPr>
            <a:r>
              <a:rPr lang="fr-FR" b="0" i="0" dirty="0" err="1">
                <a:solidFill>
                  <a:srgbClr val="374151"/>
                </a:solidFill>
                <a:effectLst/>
                <a:latin typeface="Söhne"/>
              </a:rPr>
              <a:t>ApplyOnly</a:t>
            </a:r>
            <a:r>
              <a:rPr lang="fr-FR" b="0" i="0" dirty="0">
                <a:solidFill>
                  <a:srgbClr val="374151"/>
                </a:solidFill>
                <a:effectLst/>
                <a:latin typeface="Söhne"/>
              </a:rPr>
              <a:t> =&gt; applique la configuration et ne surveille pas les dérives (pas d’autocorrection)</a:t>
            </a:r>
          </a:p>
          <a:p>
            <a:pPr marL="628650" lvl="1" indent="-171450">
              <a:buFont typeface="Arial" panose="020B0604020202020204" pitchFamily="34" charset="0"/>
              <a:buChar char="•"/>
            </a:pPr>
            <a:r>
              <a:rPr lang="fr-FR" b="0" i="0" dirty="0" err="1">
                <a:solidFill>
                  <a:srgbClr val="374151"/>
                </a:solidFill>
                <a:effectLst/>
                <a:latin typeface="Söhne"/>
              </a:rPr>
              <a:t>ApplyAndMonitor</a:t>
            </a:r>
            <a:r>
              <a:rPr lang="fr-FR" b="0" i="0" dirty="0">
                <a:solidFill>
                  <a:srgbClr val="374151"/>
                </a:solidFill>
                <a:effectLst/>
                <a:latin typeface="Söhne"/>
              </a:rPr>
              <a:t> =&gt; applique la configuration et surveille la dérive. Si dérive alors écriture dans un log mais sans correction</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DFBBB7-5E69-41EF-8433-A03A08420A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53103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374151"/>
                </a:solidFill>
                <a:effectLst/>
                <a:latin typeface="Söhne"/>
              </a:rPr>
              <a:t>Spécifie</a:t>
            </a:r>
            <a:r>
              <a:rPr lang="en-US" b="0" i="0" dirty="0">
                <a:solidFill>
                  <a:srgbClr val="374151"/>
                </a:solidFill>
                <a:effectLst/>
                <a:latin typeface="Söhne"/>
              </a:rPr>
              <a:t> </a:t>
            </a:r>
            <a:r>
              <a:rPr lang="en-US" b="0" i="0" dirty="0" err="1">
                <a:solidFill>
                  <a:srgbClr val="374151"/>
                </a:solidFill>
                <a:effectLst/>
                <a:latin typeface="Söhne"/>
              </a:rPr>
              <a:t>si</a:t>
            </a:r>
            <a:r>
              <a:rPr lang="en-US" b="0" i="0" dirty="0">
                <a:solidFill>
                  <a:srgbClr val="374151"/>
                </a:solidFill>
                <a:effectLst/>
                <a:latin typeface="Söhne"/>
              </a:rPr>
              <a:t> la configuration doit continuer </a:t>
            </a:r>
            <a:r>
              <a:rPr lang="en-US" b="0" i="0" dirty="0" err="1">
                <a:solidFill>
                  <a:srgbClr val="374151"/>
                </a:solidFill>
                <a:effectLst/>
                <a:latin typeface="Söhne"/>
              </a:rPr>
              <a:t>ou</a:t>
            </a:r>
            <a:r>
              <a:rPr lang="en-US" b="0" i="0" dirty="0">
                <a:solidFill>
                  <a:srgbClr val="374151"/>
                </a:solidFill>
                <a:effectLst/>
                <a:latin typeface="Söhne"/>
              </a:rPr>
              <a:t> non après le reboot (</a:t>
            </a:r>
            <a:r>
              <a:rPr lang="en-US" b="0" i="0" dirty="0" err="1">
                <a:solidFill>
                  <a:srgbClr val="374151"/>
                </a:solidFill>
                <a:effectLst/>
                <a:latin typeface="Söhne"/>
              </a:rPr>
              <a:t>si</a:t>
            </a:r>
            <a:r>
              <a:rPr lang="en-US" b="0" i="0" dirty="0">
                <a:solidFill>
                  <a:srgbClr val="374151"/>
                </a:solidFill>
                <a:effectLst/>
                <a:latin typeface="Söhne"/>
              </a:rPr>
              <a:t> reboot il y a )</a:t>
            </a:r>
            <a:endParaRPr lang="fr-FR"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DFBBB7-5E69-41EF-8433-A03A08420A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58475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374151"/>
                </a:solidFill>
                <a:effectLst/>
                <a:latin typeface="Söhne"/>
              </a:rPr>
              <a:t>Spécifie</a:t>
            </a:r>
            <a:r>
              <a:rPr lang="en-US" b="0" i="0" dirty="0">
                <a:solidFill>
                  <a:srgbClr val="374151"/>
                </a:solidFill>
                <a:effectLst/>
                <a:latin typeface="Söhne"/>
              </a:rPr>
              <a:t> </a:t>
            </a:r>
            <a:r>
              <a:rPr lang="en-US" b="0" i="0" dirty="0" err="1">
                <a:solidFill>
                  <a:srgbClr val="374151"/>
                </a:solidFill>
                <a:effectLst/>
                <a:latin typeface="Söhne"/>
              </a:rPr>
              <a:t>si</a:t>
            </a:r>
            <a:r>
              <a:rPr lang="en-US" b="0" i="0" dirty="0">
                <a:solidFill>
                  <a:srgbClr val="374151"/>
                </a:solidFill>
                <a:effectLst/>
                <a:latin typeface="Söhne"/>
              </a:rPr>
              <a:t> le </a:t>
            </a:r>
            <a:r>
              <a:rPr lang="en-US" b="0" i="0" dirty="0" err="1">
                <a:solidFill>
                  <a:srgbClr val="374151"/>
                </a:solidFill>
                <a:effectLst/>
                <a:latin typeface="Söhne"/>
              </a:rPr>
              <a:t>noeud</a:t>
            </a:r>
            <a:r>
              <a:rPr lang="en-US" b="0" i="0" dirty="0">
                <a:solidFill>
                  <a:srgbClr val="374151"/>
                </a:solidFill>
                <a:effectLst/>
                <a:latin typeface="Söhne"/>
              </a:rPr>
              <a:t> doit </a:t>
            </a:r>
            <a:r>
              <a:rPr lang="en-US" b="0" i="0" dirty="0" err="1">
                <a:solidFill>
                  <a:srgbClr val="374151"/>
                </a:solidFill>
                <a:effectLst/>
                <a:latin typeface="Söhne"/>
              </a:rPr>
              <a:t>rebooter</a:t>
            </a:r>
            <a:r>
              <a:rPr lang="en-US" b="0" i="0" dirty="0">
                <a:solidFill>
                  <a:srgbClr val="374151"/>
                </a:solidFill>
                <a:effectLst/>
                <a:latin typeface="Söhne"/>
              </a:rPr>
              <a:t> </a:t>
            </a:r>
            <a:r>
              <a:rPr lang="en-US" b="0" i="0" dirty="0" err="1">
                <a:solidFill>
                  <a:srgbClr val="374151"/>
                </a:solidFill>
                <a:effectLst/>
                <a:latin typeface="Söhne"/>
              </a:rPr>
              <a:t>automatiquement</a:t>
            </a:r>
            <a:r>
              <a:rPr lang="en-US" b="0" i="0" dirty="0">
                <a:solidFill>
                  <a:srgbClr val="374151"/>
                </a:solidFill>
                <a:effectLst/>
                <a:latin typeface="Söhne"/>
              </a:rPr>
              <a:t> </a:t>
            </a:r>
            <a:r>
              <a:rPr lang="en-US" b="0" i="0" dirty="0" err="1">
                <a:solidFill>
                  <a:srgbClr val="374151"/>
                </a:solidFill>
                <a:effectLst/>
                <a:latin typeface="Söhne"/>
              </a:rPr>
              <a:t>lors</a:t>
            </a:r>
            <a:r>
              <a:rPr lang="en-US" b="0" i="0" dirty="0">
                <a:solidFill>
                  <a:srgbClr val="374151"/>
                </a:solidFill>
                <a:effectLst/>
                <a:latin typeface="Söhne"/>
              </a:rPr>
              <a:t> de </a:t>
            </a:r>
            <a:r>
              <a:rPr lang="en-US" b="0" i="0" dirty="0" err="1">
                <a:solidFill>
                  <a:srgbClr val="374151"/>
                </a:solidFill>
                <a:effectLst/>
                <a:latin typeface="Söhne"/>
              </a:rPr>
              <a:t>l’application</a:t>
            </a:r>
            <a:r>
              <a:rPr lang="en-US" b="0" i="0" dirty="0">
                <a:solidFill>
                  <a:srgbClr val="374151"/>
                </a:solidFill>
                <a:effectLst/>
                <a:latin typeface="Söhne"/>
              </a:rPr>
              <a:t> de la configuration</a:t>
            </a:r>
            <a:br>
              <a:rPr lang="en-US" b="0" i="0" dirty="0">
                <a:solidFill>
                  <a:srgbClr val="374151"/>
                </a:solidFill>
                <a:effectLst/>
                <a:latin typeface="Söhne"/>
              </a:rPr>
            </a:br>
            <a:br>
              <a:rPr lang="en-US" b="0" i="0" dirty="0">
                <a:solidFill>
                  <a:srgbClr val="374151"/>
                </a:solidFill>
                <a:effectLst/>
                <a:latin typeface="Söhne"/>
              </a:rPr>
            </a:br>
            <a:br>
              <a:rPr lang="en-US" b="0" i="0" dirty="0">
                <a:solidFill>
                  <a:srgbClr val="374151"/>
                </a:solidFill>
                <a:effectLst/>
                <a:latin typeface="Söhne"/>
              </a:rPr>
            </a:br>
            <a:r>
              <a:rPr lang="en-US" b="0" i="0" dirty="0">
                <a:solidFill>
                  <a:srgbClr val="374151"/>
                </a:solidFill>
                <a:effectLst/>
                <a:latin typeface="Söhne"/>
              </a:rPr>
              <a:t>ATTENTION EN PROD C’EST PAS FORCEMENT UNE BONNE IDEE</a:t>
            </a:r>
            <a:endParaRPr lang="fr-FR"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DFBBB7-5E69-41EF-8433-A03A08420A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65845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Impératif</a:t>
            </a:r>
            <a:r>
              <a:rPr lang="en-US" dirty="0"/>
              <a:t> :</a:t>
            </a:r>
          </a:p>
          <a:p>
            <a:pPr marL="171450" indent="-171450">
              <a:buFont typeface="Arial" panose="020B0604020202020204" pitchFamily="34" charset="0"/>
              <a:buChar char="•"/>
            </a:pPr>
            <a:r>
              <a:rPr lang="en-US" dirty="0" err="1"/>
              <a:t>Vérifier</a:t>
            </a:r>
            <a:r>
              <a:rPr lang="en-US" dirty="0"/>
              <a:t> </a:t>
            </a:r>
            <a:r>
              <a:rPr lang="en-US" dirty="0" err="1"/>
              <a:t>si</a:t>
            </a:r>
            <a:r>
              <a:rPr lang="en-US" dirty="0"/>
              <a:t> la configuration </a:t>
            </a:r>
            <a:r>
              <a:rPr lang="en-US" dirty="0" err="1"/>
              <a:t>n’est</a:t>
            </a:r>
            <a:r>
              <a:rPr lang="en-US" dirty="0"/>
              <a:t> pas déjà </a:t>
            </a:r>
            <a:r>
              <a:rPr lang="en-US" dirty="0" err="1"/>
              <a:t>en</a:t>
            </a:r>
            <a:r>
              <a:rPr lang="en-US" dirty="0"/>
              <a:t> place</a:t>
            </a:r>
          </a:p>
          <a:p>
            <a:pPr marL="171450" indent="-171450">
              <a:buFont typeface="Arial" panose="020B0604020202020204" pitchFamily="34" charset="0"/>
              <a:buChar char="•"/>
            </a:pPr>
            <a:r>
              <a:rPr lang="en-US" dirty="0" err="1"/>
              <a:t>Gérer</a:t>
            </a:r>
            <a:r>
              <a:rPr lang="en-US" dirty="0"/>
              <a:t> les </a:t>
            </a:r>
            <a:r>
              <a:rPr lang="en-US" dirty="0" err="1"/>
              <a:t>erreurs</a:t>
            </a:r>
            <a:endParaRPr lang="en-US" dirty="0"/>
          </a:p>
          <a:p>
            <a:pPr marL="171450" indent="-171450">
              <a:buFont typeface="Arial" panose="020B0604020202020204" pitchFamily="34" charset="0"/>
              <a:buChar char="•"/>
            </a:pPr>
            <a:r>
              <a:rPr lang="en-US" dirty="0"/>
              <a: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err="1"/>
              <a:t>Déclaratif</a:t>
            </a:r>
            <a:r>
              <a:rPr lang="en-US" dirty="0"/>
              <a:t> : </a:t>
            </a:r>
          </a:p>
          <a:p>
            <a:pPr marL="171450" indent="-171450">
              <a:buFont typeface="Arial" panose="020B0604020202020204" pitchFamily="34" charset="0"/>
              <a:buChar char="•"/>
            </a:pPr>
            <a:r>
              <a:rPr lang="en-US" dirty="0"/>
              <a:t>On fait le focus sur </a:t>
            </a:r>
            <a:r>
              <a:rPr lang="en-US" dirty="0" err="1"/>
              <a:t>l’état</a:t>
            </a:r>
            <a:r>
              <a:rPr lang="en-US" dirty="0"/>
              <a:t> </a:t>
            </a:r>
            <a:r>
              <a:rPr lang="en-US" dirty="0" err="1"/>
              <a:t>désiré</a:t>
            </a:r>
            <a:endParaRPr lang="en-US" dirty="0"/>
          </a:p>
          <a:p>
            <a:pPr marL="171450" indent="-171450">
              <a:buFont typeface="Arial" panose="020B0604020202020204" pitchFamily="34" charset="0"/>
              <a:buChar char="•"/>
            </a:pPr>
            <a:endParaRPr lang="en-US" dirty="0"/>
          </a:p>
          <a:p>
            <a:endParaRPr lang="en-US" dirty="0"/>
          </a:p>
          <a:p>
            <a:r>
              <a:rPr lang="en-US" dirty="0"/>
              <a:t>Le comment : prendre </a:t>
            </a:r>
            <a:r>
              <a:rPr lang="en-US" dirty="0" err="1"/>
              <a:t>une</a:t>
            </a:r>
            <a:r>
              <a:rPr lang="en-US" dirty="0"/>
              <a:t> tartine de pain de </a:t>
            </a:r>
            <a:r>
              <a:rPr lang="en-US" dirty="0" err="1"/>
              <a:t>mie</a:t>
            </a:r>
            <a:r>
              <a:rPr lang="en-US" dirty="0"/>
              <a:t>, </a:t>
            </a:r>
            <a:r>
              <a:rPr lang="en-US" dirty="0" err="1"/>
              <a:t>mettre</a:t>
            </a:r>
            <a:r>
              <a:rPr lang="en-US" dirty="0"/>
              <a:t> du beurre sur la tartine, </a:t>
            </a:r>
            <a:r>
              <a:rPr lang="en-US" dirty="0" err="1"/>
              <a:t>ajouter</a:t>
            </a:r>
            <a:r>
              <a:rPr lang="en-US" dirty="0"/>
              <a:t> </a:t>
            </a:r>
            <a:r>
              <a:rPr lang="en-US" dirty="0" err="1"/>
              <a:t>une</a:t>
            </a:r>
            <a:r>
              <a:rPr lang="en-US" dirty="0"/>
              <a:t> tranche de jambon, </a:t>
            </a:r>
            <a:r>
              <a:rPr lang="en-US" dirty="0" err="1"/>
              <a:t>mettre</a:t>
            </a:r>
            <a:r>
              <a:rPr lang="en-US" dirty="0"/>
              <a:t> de la </a:t>
            </a:r>
            <a:r>
              <a:rPr lang="en-US" dirty="0" err="1"/>
              <a:t>moutarde</a:t>
            </a:r>
            <a:r>
              <a:rPr lang="en-US" dirty="0"/>
              <a:t> sur le jambon, </a:t>
            </a:r>
            <a:r>
              <a:rPr lang="en-US" dirty="0" err="1"/>
              <a:t>ajouter</a:t>
            </a:r>
            <a:r>
              <a:rPr lang="en-US" dirty="0"/>
              <a:t> </a:t>
            </a:r>
            <a:r>
              <a:rPr lang="en-US" dirty="0" err="1"/>
              <a:t>une</a:t>
            </a:r>
            <a:r>
              <a:rPr lang="en-US" dirty="0"/>
              <a:t> tranche de pain de </a:t>
            </a:r>
            <a:r>
              <a:rPr lang="en-US" dirty="0" err="1"/>
              <a:t>mie</a:t>
            </a:r>
            <a:endParaRPr lang="en-US" dirty="0"/>
          </a:p>
          <a:p>
            <a:endParaRPr lang="en-US" dirty="0"/>
          </a:p>
          <a:p>
            <a:r>
              <a:rPr lang="en-US" dirty="0"/>
              <a:t>Le quoi : je </a:t>
            </a:r>
            <a:r>
              <a:rPr lang="en-US" dirty="0" err="1"/>
              <a:t>veux</a:t>
            </a:r>
            <a:r>
              <a:rPr lang="en-US" dirty="0"/>
              <a:t> un sandwich jambon </a:t>
            </a:r>
            <a:r>
              <a:rPr lang="en-US" dirty="0" err="1"/>
              <a:t>formage</a:t>
            </a:r>
            <a:r>
              <a:rPr lang="en-US" dirty="0"/>
              <a:t> </a:t>
            </a:r>
            <a:r>
              <a:rPr lang="en-US" dirty="0" err="1"/>
              <a:t>moutarde</a:t>
            </a:r>
            <a:r>
              <a:rPr lang="en-US" dirty="0"/>
              <a:t> et cornichons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DFBBB7-5E69-41EF-8433-A03A08420A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84805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Impératif</a:t>
            </a:r>
            <a:r>
              <a:rPr lang="en-US" dirty="0"/>
              <a:t> :</a:t>
            </a:r>
          </a:p>
          <a:p>
            <a:pPr marL="171450" indent="-171450">
              <a:buFont typeface="Arial" panose="020B0604020202020204" pitchFamily="34" charset="0"/>
              <a:buChar char="•"/>
            </a:pPr>
            <a:r>
              <a:rPr lang="en-US" dirty="0" err="1"/>
              <a:t>Vérifier</a:t>
            </a:r>
            <a:r>
              <a:rPr lang="en-US" dirty="0"/>
              <a:t> </a:t>
            </a:r>
            <a:r>
              <a:rPr lang="en-US" dirty="0" err="1"/>
              <a:t>si</a:t>
            </a:r>
            <a:r>
              <a:rPr lang="en-US" dirty="0"/>
              <a:t> la configuration </a:t>
            </a:r>
            <a:r>
              <a:rPr lang="en-US" dirty="0" err="1"/>
              <a:t>n’est</a:t>
            </a:r>
            <a:r>
              <a:rPr lang="en-US" dirty="0"/>
              <a:t> pas déjà </a:t>
            </a:r>
            <a:r>
              <a:rPr lang="en-US" dirty="0" err="1"/>
              <a:t>en</a:t>
            </a:r>
            <a:r>
              <a:rPr lang="en-US" dirty="0"/>
              <a:t> place</a:t>
            </a:r>
          </a:p>
          <a:p>
            <a:pPr marL="171450" indent="-171450">
              <a:buFont typeface="Arial" panose="020B0604020202020204" pitchFamily="34" charset="0"/>
              <a:buChar char="•"/>
            </a:pPr>
            <a:r>
              <a:rPr lang="en-US" dirty="0" err="1"/>
              <a:t>Gérer</a:t>
            </a:r>
            <a:r>
              <a:rPr lang="en-US" dirty="0"/>
              <a:t> les </a:t>
            </a:r>
            <a:r>
              <a:rPr lang="en-US" dirty="0" err="1"/>
              <a:t>erreurs</a:t>
            </a:r>
            <a:endParaRPr lang="en-US" dirty="0"/>
          </a:p>
          <a:p>
            <a:pPr marL="171450" indent="-171450">
              <a:buFont typeface="Arial" panose="020B0604020202020204" pitchFamily="34" charset="0"/>
              <a:buChar char="•"/>
            </a:pPr>
            <a:r>
              <a:rPr lang="en-US" dirty="0"/>
              <a: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err="1"/>
              <a:t>Déclaratif</a:t>
            </a:r>
            <a:r>
              <a:rPr lang="en-US" dirty="0"/>
              <a:t> : </a:t>
            </a:r>
          </a:p>
          <a:p>
            <a:pPr marL="171450" indent="-171450">
              <a:buFont typeface="Arial" panose="020B0604020202020204" pitchFamily="34" charset="0"/>
              <a:buChar char="•"/>
            </a:pPr>
            <a:r>
              <a:rPr lang="en-US" dirty="0"/>
              <a:t>On fait le focus sur </a:t>
            </a:r>
            <a:r>
              <a:rPr lang="en-US" dirty="0" err="1"/>
              <a:t>l’état</a:t>
            </a:r>
            <a:r>
              <a:rPr lang="en-US" dirty="0"/>
              <a:t> </a:t>
            </a:r>
            <a:r>
              <a:rPr lang="en-US" dirty="0" err="1"/>
              <a:t>désiré</a:t>
            </a:r>
            <a:endParaRPr lang="en-US" dirty="0"/>
          </a:p>
          <a:p>
            <a:pPr marL="171450" indent="-171450">
              <a:buFont typeface="Arial" panose="020B0604020202020204" pitchFamily="34" charset="0"/>
              <a:buChar char="•"/>
            </a:pPr>
            <a:endParaRPr lang="en-US" dirty="0"/>
          </a:p>
          <a:p>
            <a:endParaRPr lang="en-US" dirty="0"/>
          </a:p>
          <a:p>
            <a:r>
              <a:rPr lang="en-US" dirty="0"/>
              <a:t>Le comment : prendre </a:t>
            </a:r>
            <a:r>
              <a:rPr lang="en-US" dirty="0" err="1"/>
              <a:t>une</a:t>
            </a:r>
            <a:r>
              <a:rPr lang="en-US" dirty="0"/>
              <a:t> tartine de pain de </a:t>
            </a:r>
            <a:r>
              <a:rPr lang="en-US" dirty="0" err="1"/>
              <a:t>mie</a:t>
            </a:r>
            <a:r>
              <a:rPr lang="en-US" dirty="0"/>
              <a:t>, </a:t>
            </a:r>
            <a:r>
              <a:rPr lang="en-US" dirty="0" err="1"/>
              <a:t>mettre</a:t>
            </a:r>
            <a:r>
              <a:rPr lang="en-US" dirty="0"/>
              <a:t> du beurre sur la tartine, </a:t>
            </a:r>
            <a:r>
              <a:rPr lang="en-US" dirty="0" err="1"/>
              <a:t>ajouter</a:t>
            </a:r>
            <a:r>
              <a:rPr lang="en-US" dirty="0"/>
              <a:t> </a:t>
            </a:r>
            <a:r>
              <a:rPr lang="en-US" dirty="0" err="1"/>
              <a:t>une</a:t>
            </a:r>
            <a:r>
              <a:rPr lang="en-US" dirty="0"/>
              <a:t> tranche de jambon, </a:t>
            </a:r>
            <a:r>
              <a:rPr lang="en-US" dirty="0" err="1"/>
              <a:t>mettre</a:t>
            </a:r>
            <a:r>
              <a:rPr lang="en-US" dirty="0"/>
              <a:t> de la </a:t>
            </a:r>
            <a:r>
              <a:rPr lang="en-US" dirty="0" err="1"/>
              <a:t>moutarde</a:t>
            </a:r>
            <a:r>
              <a:rPr lang="en-US" dirty="0"/>
              <a:t> sur le jambon, </a:t>
            </a:r>
            <a:r>
              <a:rPr lang="en-US" dirty="0" err="1"/>
              <a:t>ajouter</a:t>
            </a:r>
            <a:r>
              <a:rPr lang="en-US" dirty="0"/>
              <a:t> </a:t>
            </a:r>
            <a:r>
              <a:rPr lang="en-US" dirty="0" err="1"/>
              <a:t>une</a:t>
            </a:r>
            <a:r>
              <a:rPr lang="en-US" dirty="0"/>
              <a:t> tranche de pain de </a:t>
            </a:r>
            <a:r>
              <a:rPr lang="en-US" dirty="0" err="1"/>
              <a:t>mie</a:t>
            </a:r>
            <a:endParaRPr lang="en-US" dirty="0"/>
          </a:p>
          <a:p>
            <a:endParaRPr lang="en-US" dirty="0"/>
          </a:p>
          <a:p>
            <a:r>
              <a:rPr lang="en-US" dirty="0"/>
              <a:t>Le quoi : je </a:t>
            </a:r>
            <a:r>
              <a:rPr lang="en-US" dirty="0" err="1"/>
              <a:t>veux</a:t>
            </a:r>
            <a:r>
              <a:rPr lang="en-US" dirty="0"/>
              <a:t> un sandwich jambon </a:t>
            </a:r>
            <a:r>
              <a:rPr lang="en-US" dirty="0" err="1"/>
              <a:t>formage</a:t>
            </a:r>
            <a:r>
              <a:rPr lang="en-US" dirty="0"/>
              <a:t> </a:t>
            </a:r>
            <a:r>
              <a:rPr lang="en-US" dirty="0" err="1"/>
              <a:t>moutarde</a:t>
            </a:r>
            <a:r>
              <a:rPr lang="en-US" dirty="0"/>
              <a:t> et cornichons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DFBBB7-5E69-41EF-8433-A03A08420A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74142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 je </a:t>
            </a:r>
            <a:r>
              <a:rPr lang="en-US" dirty="0" err="1"/>
              <a:t>rejoue</a:t>
            </a:r>
            <a:r>
              <a:rPr lang="en-US" dirty="0"/>
              <a:t> ma configuration, et a condition </a:t>
            </a:r>
            <a:r>
              <a:rPr lang="en-US" dirty="0" err="1"/>
              <a:t>qu’elle</a:t>
            </a:r>
            <a:r>
              <a:rPr lang="en-US" dirty="0"/>
              <a:t> </a:t>
            </a:r>
            <a:r>
              <a:rPr lang="en-US" dirty="0" err="1"/>
              <a:t>n’est</a:t>
            </a:r>
            <a:r>
              <a:rPr lang="en-US" dirty="0"/>
              <a:t> pas </a:t>
            </a:r>
            <a:r>
              <a:rPr lang="en-US" dirty="0" err="1"/>
              <a:t>changée</a:t>
            </a:r>
            <a:r>
              <a:rPr lang="en-US" dirty="0"/>
              <a:t>, </a:t>
            </a:r>
            <a:r>
              <a:rPr lang="en-US" dirty="0" err="1"/>
              <a:t>cela</a:t>
            </a:r>
            <a:r>
              <a:rPr lang="en-US" dirty="0"/>
              <a:t> </a:t>
            </a:r>
            <a:r>
              <a:rPr lang="en-US" dirty="0" err="1"/>
              <a:t>provequera</a:t>
            </a:r>
            <a:r>
              <a:rPr lang="en-US" dirty="0"/>
              <a:t> le </a:t>
            </a:r>
            <a:r>
              <a:rPr lang="en-US" dirty="0" err="1"/>
              <a:t>même</a:t>
            </a:r>
            <a:r>
              <a:rPr lang="en-US" dirty="0"/>
              <a:t> </a:t>
            </a:r>
            <a:r>
              <a:rPr lang="en-US" dirty="0" err="1"/>
              <a:t>résultat</a:t>
            </a:r>
            <a:r>
              <a:rPr lang="en-US" dirty="0"/>
              <a:t> au </a:t>
            </a:r>
            <a:r>
              <a:rPr lang="en-US" dirty="0" err="1"/>
              <a:t>niveau</a:t>
            </a:r>
            <a:r>
              <a:rPr lang="en-US" dirty="0"/>
              <a:t> du </a:t>
            </a:r>
            <a:r>
              <a:rPr lang="en-US" dirty="0" err="1"/>
              <a:t>noeud</a:t>
            </a:r>
            <a:r>
              <a:rPr lang="en-US" dirty="0"/>
              <a:t> </a:t>
            </a:r>
            <a:r>
              <a:rPr lang="en-US" dirty="0" err="1"/>
              <a:t>cible</a:t>
            </a:r>
            <a:endParaRPr lang="en-US" dirty="0"/>
          </a:p>
          <a:p>
            <a:r>
              <a:rPr lang="en-US" dirty="0"/>
              <a:t>3+1 ca </a:t>
            </a:r>
            <a:r>
              <a:rPr lang="en-US" dirty="0" err="1"/>
              <a:t>fera</a:t>
            </a:r>
            <a:r>
              <a:rPr lang="en-US" dirty="0"/>
              <a:t> </a:t>
            </a:r>
            <a:r>
              <a:rPr lang="en-US" dirty="0" err="1"/>
              <a:t>toujours</a:t>
            </a:r>
            <a:r>
              <a:rPr lang="en-US" dirty="0"/>
              <a:t> 4</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DFBBB7-5E69-41EF-8433-A03A08420A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090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Mais</a:t>
            </a:r>
            <a:r>
              <a:rPr lang="en-US" dirty="0"/>
              <a:t> </a:t>
            </a:r>
            <a:r>
              <a:rPr lang="en-US" dirty="0" err="1"/>
              <a:t>j’adore</a:t>
            </a:r>
            <a:r>
              <a:rPr lang="en-US" dirty="0"/>
              <a:t> le metal, la pizza et la </a:t>
            </a:r>
            <a:r>
              <a:rPr lang="en-US" dirty="0" err="1"/>
              <a:t>biere</a:t>
            </a:r>
            <a:endParaRPr lang="en-US" dirty="0"/>
          </a:p>
          <a:p>
            <a:endParaRPr lang="en-US" dirty="0"/>
          </a:p>
          <a:p>
            <a:r>
              <a:rPr lang="en-US" dirty="0"/>
              <a:t>Je suis </a:t>
            </a:r>
            <a:r>
              <a:rPr lang="en-US" dirty="0" err="1"/>
              <a:t>donc</a:t>
            </a:r>
            <a:r>
              <a:rPr lang="en-US" dirty="0"/>
              <a:t> un dev qui ne </a:t>
            </a:r>
            <a:r>
              <a:rPr lang="en-US" dirty="0" err="1"/>
              <a:t>s’assume</a:t>
            </a:r>
            <a:r>
              <a:rPr lang="en-US" dirty="0"/>
              <a:t> pas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DFBBB7-5E69-41EF-8433-A03A08420A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54345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DFBBB7-5E69-41EF-8433-A03A08420A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8489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Je suis </a:t>
            </a:r>
            <a:r>
              <a:rPr lang="en-US" dirty="0" err="1"/>
              <a:t>administrateur</a:t>
            </a:r>
            <a:r>
              <a:rPr lang="en-US" dirty="0"/>
              <a:t> </a:t>
            </a:r>
            <a:r>
              <a:rPr lang="en-US" dirty="0" err="1"/>
              <a:t>système</a:t>
            </a:r>
            <a:r>
              <a:rPr lang="en-US" dirty="0"/>
              <a:t> au Pole de </a:t>
            </a:r>
            <a:r>
              <a:rPr lang="en-US" dirty="0" err="1"/>
              <a:t>l’Habitat</a:t>
            </a:r>
            <a:r>
              <a:rPr lang="en-US" dirty="0"/>
              <a:t> Social de </a:t>
            </a:r>
            <a:r>
              <a:rPr lang="en-US" dirty="0" err="1"/>
              <a:t>l’Euromètropole</a:t>
            </a:r>
            <a:r>
              <a:rPr lang="en-US" dirty="0"/>
              <a:t> de Strasbourg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Je travail au sein d’un service </a:t>
            </a:r>
            <a:r>
              <a:rPr lang="en-US" dirty="0" err="1"/>
              <a:t>mutualisé</a:t>
            </a:r>
            <a:r>
              <a:rPr lang="en-US" dirty="0"/>
              <a:t> dans </a:t>
            </a:r>
            <a:r>
              <a:rPr lang="en-US" dirty="0" err="1"/>
              <a:t>lequel</a:t>
            </a:r>
            <a:r>
              <a:rPr lang="en-US" dirty="0"/>
              <a:t> je </a:t>
            </a:r>
            <a:r>
              <a:rPr lang="en-US" dirty="0" err="1"/>
              <a:t>m’occupe</a:t>
            </a:r>
            <a:r>
              <a:rPr lang="en-US" dirty="0"/>
              <a:t> de </a:t>
            </a:r>
            <a:r>
              <a:rPr lang="en-US" dirty="0" err="1"/>
              <a:t>l’Infra</a:t>
            </a:r>
            <a:r>
              <a:rPr lang="en-US" dirty="0"/>
              <a:t> de OPHEA et Habitation Moderne qui </a:t>
            </a:r>
            <a:r>
              <a:rPr lang="en-US" dirty="0" err="1"/>
              <a:t>sont</a:t>
            </a:r>
            <a:r>
              <a:rPr lang="en-US" dirty="0"/>
              <a:t> 2 des plus </a:t>
            </a:r>
            <a:r>
              <a:rPr lang="en-US" dirty="0" err="1"/>
              <a:t>importants</a:t>
            </a:r>
            <a:r>
              <a:rPr lang="en-US" dirty="0"/>
              <a:t> </a:t>
            </a:r>
            <a:r>
              <a:rPr lang="en-US" dirty="0" err="1"/>
              <a:t>bailleurs</a:t>
            </a:r>
            <a:r>
              <a:rPr lang="en-US" dirty="0"/>
              <a:t> </a:t>
            </a:r>
            <a:r>
              <a:rPr lang="en-US" dirty="0" err="1"/>
              <a:t>sociaux</a:t>
            </a:r>
            <a:r>
              <a:rPr lang="en-US" dirty="0"/>
              <a:t> de </a:t>
            </a:r>
            <a:r>
              <a:rPr lang="en-US" dirty="0" err="1"/>
              <a:t>l’Eurométropole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Passioné</a:t>
            </a:r>
            <a:r>
              <a:rPr lang="en-US" dirty="0"/>
              <a:t> par </a:t>
            </a:r>
            <a:r>
              <a:rPr lang="en-US" dirty="0" err="1"/>
              <a:t>l’automatisation</a:t>
            </a:r>
            <a:r>
              <a:rPr lang="en-US" dirty="0"/>
              <a:t> je me suis très </a:t>
            </a:r>
            <a:r>
              <a:rPr lang="en-US" dirty="0" err="1"/>
              <a:t>vite</a:t>
            </a:r>
            <a:r>
              <a:rPr lang="en-US" dirty="0"/>
              <a:t> </a:t>
            </a:r>
            <a:r>
              <a:rPr lang="en-US" dirty="0" err="1"/>
              <a:t>tourné</a:t>
            </a:r>
            <a:r>
              <a:rPr lang="en-US" dirty="0"/>
              <a:t> </a:t>
            </a:r>
            <a:r>
              <a:rPr lang="en-US" dirty="0" err="1"/>
              <a:t>vers</a:t>
            </a:r>
            <a:r>
              <a:rPr lang="en-US" dirty="0"/>
              <a:t> le PowerShell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Je suis co-</a:t>
            </a:r>
            <a:r>
              <a:rPr lang="en-US" dirty="0" err="1"/>
              <a:t>créateur</a:t>
            </a:r>
            <a:r>
              <a:rPr lang="en-US" dirty="0"/>
              <a:t> du French PowerShell </a:t>
            </a:r>
            <a:r>
              <a:rPr lang="en-US" dirty="0" err="1"/>
              <a:t>UserGroup</a:t>
            </a:r>
            <a:r>
              <a:rPr lang="en-US" dirty="0"/>
              <a:t> avec Francois-Xavier CAT, Olivier MIOSSEC et </a:t>
            </a:r>
            <a:r>
              <a:rPr lang="en-US" dirty="0" err="1"/>
              <a:t>Stèphane</a:t>
            </a:r>
            <a:r>
              <a:rPr lang="en-US" dirty="0"/>
              <a:t> Van Gulick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Je </a:t>
            </a:r>
            <a:r>
              <a:rPr lang="en-US" dirty="0" err="1"/>
              <a:t>m’intéresse</a:t>
            </a:r>
            <a:r>
              <a:rPr lang="en-US" dirty="0"/>
              <a:t> </a:t>
            </a:r>
            <a:r>
              <a:rPr lang="en-US" dirty="0" err="1"/>
              <a:t>depuis</a:t>
            </a:r>
            <a:r>
              <a:rPr lang="en-US" dirty="0"/>
              <a:t> un </a:t>
            </a:r>
            <a:r>
              <a:rPr lang="en-US" dirty="0" err="1"/>
              <a:t>peu</a:t>
            </a:r>
            <a:r>
              <a:rPr lang="en-US" dirty="0"/>
              <a:t> plus de 2 </a:t>
            </a:r>
            <a:r>
              <a:rPr lang="en-US" dirty="0" err="1"/>
              <a:t>ans</a:t>
            </a:r>
            <a:r>
              <a:rPr lang="en-US" dirty="0"/>
              <a:t> à la culture DevOps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j’ai</a:t>
            </a:r>
            <a:r>
              <a:rPr lang="en-US" dirty="0"/>
              <a:t> la chance d’être </a:t>
            </a:r>
            <a:r>
              <a:rPr lang="en-US" dirty="0" err="1"/>
              <a:t>depuis</a:t>
            </a:r>
            <a:r>
              <a:rPr lang="en-US" dirty="0"/>
              <a:t> </a:t>
            </a:r>
            <a:r>
              <a:rPr lang="en-US" dirty="0" err="1"/>
              <a:t>peu</a:t>
            </a:r>
            <a:r>
              <a:rPr lang="en-US" dirty="0"/>
              <a:t> co-</a:t>
            </a:r>
            <a:r>
              <a:rPr lang="en-US" dirty="0" err="1"/>
              <a:t>organisateur</a:t>
            </a:r>
            <a:r>
              <a:rPr lang="en-US" dirty="0"/>
              <a:t> au sein du MTG:Strasbourg dans </a:t>
            </a:r>
            <a:r>
              <a:rPr lang="en-US" dirty="0" err="1"/>
              <a:t>lequel</a:t>
            </a:r>
            <a:r>
              <a:rPr lang="en-US" dirty="0"/>
              <a:t> </a:t>
            </a:r>
            <a:r>
              <a:rPr lang="en-US" dirty="0" err="1"/>
              <a:t>j’essai</a:t>
            </a:r>
            <a:r>
              <a:rPr lang="en-US" dirty="0"/>
              <a:t> </a:t>
            </a:r>
            <a:r>
              <a:rPr lang="en-US" dirty="0" err="1"/>
              <a:t>d’apporter</a:t>
            </a:r>
            <a:r>
              <a:rPr lang="en-US" dirty="0"/>
              <a:t> de la joie et de la bonne </a:t>
            </a:r>
            <a:r>
              <a:rPr lang="en-US" dirty="0" err="1"/>
              <a:t>humeur</a:t>
            </a:r>
            <a:r>
              <a:rPr lang="en-US" dirty="0"/>
              <a:t> </a:t>
            </a:r>
            <a:r>
              <a:rPr lang="en-US" dirty="0" err="1"/>
              <a:t>en</a:t>
            </a:r>
            <a:r>
              <a:rPr lang="en-US" dirty="0"/>
              <a:t> </a:t>
            </a:r>
            <a:r>
              <a:rPr lang="en-US" dirty="0" err="1"/>
              <a:t>parlant</a:t>
            </a:r>
            <a:r>
              <a:rPr lang="en-US" dirty="0"/>
              <a:t> </a:t>
            </a:r>
            <a:r>
              <a:rPr lang="en-US" dirty="0" err="1"/>
              <a:t>d’infra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err="1"/>
              <a:t>Joignable</a:t>
            </a:r>
            <a:r>
              <a:rPr lang="en-US" dirty="0"/>
              <a:t> sur Twitter : @IronTux </a:t>
            </a:r>
            <a:r>
              <a:rPr lang="en-US" dirty="0" err="1"/>
              <a:t>principalement</a:t>
            </a:r>
            <a:r>
              <a:rPr lang="en-US" dirty="0"/>
              <a:t> </a:t>
            </a:r>
            <a:r>
              <a:rPr lang="en-US" dirty="0" err="1"/>
              <a:t>mais</a:t>
            </a:r>
            <a:r>
              <a:rPr lang="en-US" dirty="0"/>
              <a:t> </a:t>
            </a:r>
            <a:r>
              <a:rPr lang="en-US" dirty="0" err="1"/>
              <a:t>ègalement</a:t>
            </a:r>
            <a:r>
              <a:rPr lang="en-US" dirty="0"/>
              <a:t> sur </a:t>
            </a:r>
            <a:r>
              <a:rPr lang="en-US" dirty="0" err="1"/>
              <a:t>Linkendin</a:t>
            </a:r>
            <a:r>
              <a:rPr lang="en-US" dirty="0"/>
              <a:t>, sur discord, sur Facebook ….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DFBBB7-5E69-41EF-8433-A03A08420A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0006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dirty="0"/>
              <a:t> </a:t>
            </a:r>
            <a:r>
              <a:rPr lang="fr-FR" b="0" i="0" dirty="0">
                <a:solidFill>
                  <a:srgbClr val="374151"/>
                </a:solidFill>
                <a:effectLst/>
                <a:latin typeface="Söhne"/>
              </a:rPr>
              <a:t>Introduction :</a:t>
            </a:r>
          </a:p>
          <a:p>
            <a:pPr lvl="1" algn="l">
              <a:buFont typeface="Arial" panose="020B0604020202020204" pitchFamily="34" charset="0"/>
              <a:buChar char="•"/>
            </a:pPr>
            <a:r>
              <a:rPr lang="fr-FR" b="0" i="0" dirty="0">
                <a:solidFill>
                  <a:srgbClr val="374151"/>
                </a:solidFill>
                <a:effectLst/>
                <a:latin typeface="Söhne"/>
              </a:rPr>
              <a:t>Présentation de PowerShell DSC et de ses fonctionnalités principales</a:t>
            </a:r>
          </a:p>
          <a:p>
            <a:pPr lvl="1" algn="l">
              <a:buFont typeface="Arial" panose="020B0604020202020204" pitchFamily="34" charset="0"/>
              <a:buChar char="•"/>
            </a:pPr>
            <a:r>
              <a:rPr lang="fr-FR" b="0" i="0" dirty="0">
                <a:solidFill>
                  <a:srgbClr val="374151"/>
                </a:solidFill>
                <a:effectLst/>
                <a:latin typeface="Söhne"/>
              </a:rPr>
              <a:t>Explication de l'importance de la configuration automatisée et de la gestion de l'état désiré d'un système</a:t>
            </a:r>
          </a:p>
          <a:p>
            <a:pPr algn="l">
              <a:buFont typeface="Arial" panose="020B0604020202020204" pitchFamily="34" charset="0"/>
              <a:buChar char="•"/>
            </a:pPr>
            <a:endParaRPr lang="fr-FR" b="0" i="0" dirty="0">
              <a:solidFill>
                <a:srgbClr val="374151"/>
              </a:solidFill>
              <a:effectLst/>
              <a:latin typeface="Söhne"/>
            </a:endParaRPr>
          </a:p>
          <a:p>
            <a:pPr algn="l">
              <a:buFont typeface="+mj-lt"/>
              <a:buAutoNum type="arabicPeriod" startAt="2"/>
            </a:pPr>
            <a:r>
              <a:rPr lang="fr-FR" b="0" i="0" dirty="0">
                <a:solidFill>
                  <a:srgbClr val="374151"/>
                </a:solidFill>
                <a:effectLst/>
                <a:latin typeface="Söhne"/>
              </a:rPr>
              <a:t>Fonctionnement de PowerShell DSC :</a:t>
            </a:r>
          </a:p>
          <a:p>
            <a:pPr lvl="1" algn="l">
              <a:buFont typeface="Arial" panose="020B0604020202020204" pitchFamily="34" charset="0"/>
              <a:buChar char="•"/>
            </a:pPr>
            <a:r>
              <a:rPr lang="fr-FR" b="0" i="0" dirty="0">
                <a:solidFill>
                  <a:srgbClr val="374151"/>
                </a:solidFill>
                <a:effectLst/>
                <a:latin typeface="Söhne"/>
              </a:rPr>
              <a:t>Présentation des différentes composantes de PowerShell DSC (ressources, configurations, nœuds de configuration)</a:t>
            </a:r>
          </a:p>
          <a:p>
            <a:pPr lvl="1" algn="l">
              <a:buFont typeface="Arial" panose="020B0604020202020204" pitchFamily="34" charset="0"/>
              <a:buChar char="•"/>
            </a:pPr>
            <a:r>
              <a:rPr lang="fr-FR" b="0" i="0" dirty="0">
                <a:solidFill>
                  <a:srgbClr val="374151"/>
                </a:solidFill>
                <a:effectLst/>
                <a:latin typeface="Söhne"/>
              </a:rPr>
              <a:t>Exemples d'utilisation des ressources prédéfinies pour configurer des aspects spécifiques d'un système</a:t>
            </a:r>
          </a:p>
          <a:p>
            <a:pPr lvl="1" algn="l">
              <a:buFont typeface="Arial" panose="020B0604020202020204" pitchFamily="34" charset="0"/>
              <a:buChar char="•"/>
            </a:pPr>
            <a:r>
              <a:rPr lang="fr-FR" b="0" i="0" dirty="0">
                <a:solidFill>
                  <a:srgbClr val="374151"/>
                </a:solidFill>
                <a:effectLst/>
                <a:latin typeface="Söhne"/>
              </a:rPr>
              <a:t>Explication de la création de ressources personnalisées</a:t>
            </a:r>
          </a:p>
          <a:p>
            <a:pPr lvl="1" algn="l">
              <a:buFont typeface="Arial" panose="020B0604020202020204" pitchFamily="34" charset="0"/>
              <a:buChar char="•"/>
            </a:pPr>
            <a:r>
              <a:rPr lang="fr-FR" b="0" i="0" dirty="0">
                <a:solidFill>
                  <a:srgbClr val="374151"/>
                </a:solidFill>
                <a:effectLst/>
                <a:latin typeface="Söhne"/>
              </a:rPr>
              <a:t>Présentation des options de gestion à distance des configurations avec les nœuds de configuration</a:t>
            </a:r>
          </a:p>
          <a:p>
            <a:pPr algn="l">
              <a:buFont typeface="Arial" panose="020B0604020202020204" pitchFamily="34" charset="0"/>
              <a:buChar char="•"/>
            </a:pPr>
            <a:endParaRPr lang="fr-FR" b="0" i="0" dirty="0">
              <a:solidFill>
                <a:srgbClr val="374151"/>
              </a:solidFill>
              <a:effectLst/>
              <a:latin typeface="Söhne"/>
            </a:endParaRPr>
          </a:p>
          <a:p>
            <a:pPr algn="l">
              <a:buFont typeface="+mj-lt"/>
              <a:buAutoNum type="arabicPeriod" startAt="3"/>
            </a:pPr>
            <a:r>
              <a:rPr lang="fr-FR" b="0" i="0" dirty="0">
                <a:solidFill>
                  <a:srgbClr val="374151"/>
                </a:solidFill>
                <a:effectLst/>
                <a:latin typeface="Söhne"/>
              </a:rPr>
              <a:t>Utilisation de PowerShell DSC :</a:t>
            </a:r>
          </a:p>
          <a:p>
            <a:pPr lvl="1" algn="l">
              <a:buFont typeface="Arial" panose="020B0604020202020204" pitchFamily="34" charset="0"/>
              <a:buChar char="•"/>
            </a:pPr>
            <a:r>
              <a:rPr lang="fr-FR" b="0" i="0" dirty="0">
                <a:solidFill>
                  <a:srgbClr val="374151"/>
                </a:solidFill>
                <a:effectLst/>
                <a:latin typeface="Söhne"/>
              </a:rPr>
              <a:t>Exemples concrets d'utilisation de PowerShell DSC pour configurer et gérer des systèmes</a:t>
            </a:r>
          </a:p>
          <a:p>
            <a:pPr lvl="1" algn="l">
              <a:buFont typeface="Arial" panose="020B0604020202020204" pitchFamily="34" charset="0"/>
              <a:buChar char="•"/>
            </a:pPr>
            <a:r>
              <a:rPr lang="fr-FR" b="0" i="0" dirty="0">
                <a:solidFill>
                  <a:srgbClr val="374151"/>
                </a:solidFill>
                <a:effectLst/>
                <a:latin typeface="Söhne"/>
              </a:rPr>
              <a:t>Discussion sur les avantages et les inconvénients de l'utilisation de PowerShell DSC par rapport à d'autres outils de configuration automatisée</a:t>
            </a:r>
          </a:p>
          <a:p>
            <a:pPr lvl="1" algn="l">
              <a:buFont typeface="Arial" panose="020B0604020202020204" pitchFamily="34" charset="0"/>
              <a:buChar char="•"/>
            </a:pPr>
            <a:r>
              <a:rPr lang="fr-FR" b="0" i="0" dirty="0">
                <a:solidFill>
                  <a:srgbClr val="374151"/>
                </a:solidFill>
                <a:effectLst/>
                <a:latin typeface="Söhne"/>
              </a:rPr>
              <a:t>Présentation des meilleures pratiques pour l'utilisation de PowerShell DSC</a:t>
            </a:r>
          </a:p>
          <a:p>
            <a:pPr lvl="1" algn="l">
              <a:buFont typeface="Arial" panose="020B0604020202020204" pitchFamily="34" charset="0"/>
              <a:buChar char="•"/>
            </a:pPr>
            <a:endParaRPr lang="fr-FR" b="0" i="0" dirty="0">
              <a:solidFill>
                <a:srgbClr val="374151"/>
              </a:solidFill>
              <a:effectLst/>
              <a:latin typeface="Söhne"/>
            </a:endParaRPr>
          </a:p>
          <a:p>
            <a:pPr algn="l">
              <a:buFont typeface="+mj-lt"/>
              <a:buAutoNum type="arabicPeriod" startAt="4"/>
            </a:pPr>
            <a:r>
              <a:rPr lang="fr-FR" b="0" i="0" dirty="0">
                <a:solidFill>
                  <a:srgbClr val="374151"/>
                </a:solidFill>
                <a:effectLst/>
                <a:latin typeface="Söhne"/>
              </a:rPr>
              <a:t>Conclusion :</a:t>
            </a:r>
          </a:p>
          <a:p>
            <a:pPr lvl="1" algn="l">
              <a:buFont typeface="Arial" panose="020B0604020202020204" pitchFamily="34" charset="0"/>
              <a:buChar char="•"/>
            </a:pPr>
            <a:r>
              <a:rPr lang="fr-FR" b="0" i="0" dirty="0">
                <a:solidFill>
                  <a:srgbClr val="374151"/>
                </a:solidFill>
                <a:effectLst/>
                <a:latin typeface="Söhne"/>
              </a:rPr>
              <a:t>Résumé des principales fonctionnalités et avantages de PowerShell DSC</a:t>
            </a:r>
          </a:p>
          <a:p>
            <a:pPr lvl="1" algn="l">
              <a:buFont typeface="Arial" panose="020B0604020202020204" pitchFamily="34" charset="0"/>
              <a:buChar char="•"/>
            </a:pPr>
            <a:r>
              <a:rPr lang="fr-FR" b="0" i="0" dirty="0">
                <a:solidFill>
                  <a:srgbClr val="374151"/>
                </a:solidFill>
                <a:effectLst/>
                <a:latin typeface="Söhne"/>
              </a:rPr>
              <a:t>Présentation des ressources disponibles pour en savoir plus sur PowerShell DSC et pour commencer à l'utiliser.</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DFBBB7-5E69-41EF-8433-A03A08420A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0399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gn="l">
              <a:buFont typeface="Arial" panose="020B0604020202020204" pitchFamily="34" charset="0"/>
              <a:buNone/>
            </a:pPr>
            <a:endParaRPr lang="fr-FR"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DFBBB7-5E69-41EF-8433-A03A08420A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6587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gn="l">
              <a:buFont typeface="Arial" panose="020B0604020202020204" pitchFamily="34" charset="0"/>
              <a:buNone/>
            </a:pPr>
            <a:r>
              <a:rPr lang="fr-FR" b="0" i="0" dirty="0">
                <a:solidFill>
                  <a:srgbClr val="374151"/>
                </a:solidFill>
                <a:effectLst/>
                <a:latin typeface="Söhne"/>
              </a:rPr>
              <a:t>Les développeurs peuvent créer des "configurations" qui décrivent l'état désiré d'un système, en utilisant des ressources prédéfinies ou en créant des ressources personnalisées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DFBBB7-5E69-41EF-8433-A03A08420A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9914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gn="l">
              <a:buFont typeface="Arial" panose="020B0604020202020204" pitchFamily="34" charset="0"/>
              <a:buNone/>
            </a:pPr>
            <a:r>
              <a:rPr lang="fr-FR" b="0" i="0" dirty="0">
                <a:solidFill>
                  <a:srgbClr val="374151"/>
                </a:solidFill>
                <a:effectLst/>
                <a:latin typeface="Söhne"/>
              </a:rPr>
              <a:t>PowerShell DSC permet de vérifier régulièrement l'état d'un système pour s'assurer qu'il correspond à la configuration désirée, et de prendre des mesures pour le corriger si nécessaire</a:t>
            </a:r>
          </a:p>
          <a:p>
            <a:pPr lvl="1" algn="l">
              <a:buFont typeface="Arial" panose="020B0604020202020204" pitchFamily="34" charset="0"/>
              <a:buNone/>
            </a:pPr>
            <a:endParaRPr lang="fr-FR"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DFBBB7-5E69-41EF-8433-A03A08420A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0638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gn="l">
              <a:buFont typeface="Arial" panose="020B0604020202020204" pitchFamily="34" charset="0"/>
              <a:buNone/>
            </a:pPr>
            <a:r>
              <a:rPr lang="fr-FR" b="0" i="0" dirty="0">
                <a:solidFill>
                  <a:srgbClr val="374151"/>
                </a:solidFill>
                <a:effectLst/>
                <a:latin typeface="Söhne"/>
              </a:rPr>
              <a:t>PowerShell DSC est compatible avec Windows Server 2012 et versions ultérieures</a:t>
            </a:r>
          </a:p>
          <a:p>
            <a:pPr lvl="1" algn="l">
              <a:buFont typeface="Arial" panose="020B0604020202020204" pitchFamily="34" charset="0"/>
              <a:buNone/>
            </a:pPr>
            <a:r>
              <a:rPr lang="fr-FR" b="0" i="0" dirty="0">
                <a:solidFill>
                  <a:srgbClr val="374151"/>
                </a:solidFill>
                <a:effectLst/>
                <a:latin typeface="Söhne"/>
              </a:rPr>
              <a:t>Il permet également de configurer des systèmes Linux.</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DFBBB7-5E69-41EF-8433-A03A08420A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07869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fr-FR"/>
              <a:t>Modifiez le style du titre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097BB7AF-2C02-4F3C-951D-D24377ABC655}" type="datetimeFigureOut">
              <a:rPr lang="fr-FR" smtClean="0"/>
              <a:t>31/01/2023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C737654-9269-40E7-96AD-9452DEDBC744}" type="slidenum">
              <a:rPr lang="fr-FR" smtClean="0"/>
              <a:t>‹#›</a:t>
            </a:fld>
            <a:endParaRPr lang="fr-FR"/>
          </a:p>
        </p:txBody>
      </p:sp>
    </p:spTree>
    <p:extLst>
      <p:ext uri="{BB962C8B-B14F-4D97-AF65-F5344CB8AC3E}">
        <p14:creationId xmlns:p14="http://schemas.microsoft.com/office/powerpoint/2010/main" val="10416953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097BB7AF-2C02-4F3C-951D-D24377ABC655}" type="datetimeFigureOut">
              <a:rPr lang="fr-FR" smtClean="0"/>
              <a:t>31/01/2023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C737654-9269-40E7-96AD-9452DEDBC744}" type="slidenum">
              <a:rPr lang="fr-FR" smtClean="0"/>
              <a:t>‹#›</a:t>
            </a:fld>
            <a:endParaRPr lang="fr-FR"/>
          </a:p>
        </p:txBody>
      </p:sp>
    </p:spTree>
    <p:extLst>
      <p:ext uri="{BB962C8B-B14F-4D97-AF65-F5344CB8AC3E}">
        <p14:creationId xmlns:p14="http://schemas.microsoft.com/office/powerpoint/2010/main" val="2496323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fr-FR"/>
              <a:t>Modifiez le style du titre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097BB7AF-2C02-4F3C-951D-D24377ABC655}" type="datetimeFigureOut">
              <a:rPr lang="fr-FR" smtClean="0"/>
              <a:t>31/01/2023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C737654-9269-40E7-96AD-9452DEDBC744}" type="slidenum">
              <a:rPr lang="fr-FR" smtClean="0"/>
              <a:t>‹#›</a:t>
            </a:fld>
            <a:endParaRPr lang="fr-FR"/>
          </a:p>
        </p:txBody>
      </p:sp>
    </p:spTree>
    <p:extLst>
      <p:ext uri="{BB962C8B-B14F-4D97-AF65-F5344CB8AC3E}">
        <p14:creationId xmlns:p14="http://schemas.microsoft.com/office/powerpoint/2010/main" val="37873999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fr-FR"/>
              <a:t>Modifiez le style du titre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fr-FR"/>
              <a:t>Cliquez pour modifier les styles du texte du masque</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097BB7AF-2C02-4F3C-951D-D24377ABC655}" type="datetimeFigureOut">
              <a:rPr lang="fr-FR" smtClean="0"/>
              <a:t>31/01/2023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C737654-9269-40E7-96AD-9452DEDBC744}" type="slidenum">
              <a:rPr lang="fr-FR" smtClean="0"/>
              <a:t>‹#›</a:t>
            </a:fld>
            <a:endParaRPr lang="fr-FR"/>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058411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097BB7AF-2C02-4F3C-951D-D24377ABC655}" type="datetimeFigureOut">
              <a:rPr lang="fr-FR" smtClean="0"/>
              <a:t>31/01/2023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C737654-9269-40E7-96AD-9452DEDBC744}" type="slidenum">
              <a:rPr lang="fr-FR" smtClean="0"/>
              <a:t>‹#›</a:t>
            </a:fld>
            <a:endParaRPr lang="fr-FR"/>
          </a:p>
        </p:txBody>
      </p:sp>
    </p:spTree>
    <p:extLst>
      <p:ext uri="{BB962C8B-B14F-4D97-AF65-F5344CB8AC3E}">
        <p14:creationId xmlns:p14="http://schemas.microsoft.com/office/powerpoint/2010/main" val="9670020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97BB7AF-2C02-4F3C-951D-D24377ABC655}" type="datetimeFigureOut">
              <a:rPr lang="fr-FR" smtClean="0"/>
              <a:t>31/01/2023</a:t>
            </a:fld>
            <a:endParaRPr lang="fr-FR"/>
          </a:p>
        </p:txBody>
      </p:sp>
      <p:sp>
        <p:nvSpPr>
          <p:cNvPr id="4"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C737654-9269-40E7-96AD-9452DEDBC744}" type="slidenum">
              <a:rPr lang="fr-FR" smtClean="0"/>
              <a:t>‹#›</a:t>
            </a:fld>
            <a:endParaRPr lang="fr-FR"/>
          </a:p>
        </p:txBody>
      </p:sp>
    </p:spTree>
    <p:extLst>
      <p:ext uri="{BB962C8B-B14F-4D97-AF65-F5344CB8AC3E}">
        <p14:creationId xmlns:p14="http://schemas.microsoft.com/office/powerpoint/2010/main" val="21598091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97BB7AF-2C02-4F3C-951D-D24377ABC655}" type="datetimeFigureOut">
              <a:rPr lang="fr-FR" smtClean="0"/>
              <a:t>31/01/2023</a:t>
            </a:fld>
            <a:endParaRPr lang="fr-FR"/>
          </a:p>
        </p:txBody>
      </p:sp>
      <p:sp>
        <p:nvSpPr>
          <p:cNvPr id="4"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C737654-9269-40E7-96AD-9452DEDBC744}" type="slidenum">
              <a:rPr lang="fr-FR" smtClean="0"/>
              <a:t>‹#›</a:t>
            </a:fld>
            <a:endParaRPr lang="fr-FR"/>
          </a:p>
        </p:txBody>
      </p:sp>
    </p:spTree>
    <p:extLst>
      <p:ext uri="{BB962C8B-B14F-4D97-AF65-F5344CB8AC3E}">
        <p14:creationId xmlns:p14="http://schemas.microsoft.com/office/powerpoint/2010/main" val="13050076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nchorCtr="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97BB7AF-2C02-4F3C-951D-D24377ABC655}" type="datetimeFigureOut">
              <a:rPr lang="fr-FR" smtClean="0"/>
              <a:t>31/01/2023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C737654-9269-40E7-96AD-9452DEDBC744}" type="slidenum">
              <a:rPr lang="fr-FR" smtClean="0"/>
              <a:t>‹#›</a:t>
            </a:fld>
            <a:endParaRPr lang="fr-FR"/>
          </a:p>
        </p:txBody>
      </p:sp>
    </p:spTree>
    <p:extLst>
      <p:ext uri="{BB962C8B-B14F-4D97-AF65-F5344CB8AC3E}">
        <p14:creationId xmlns:p14="http://schemas.microsoft.com/office/powerpoint/2010/main" val="39227849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fr-FR"/>
              <a:t>Modifiez le style du titre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97BB7AF-2C02-4F3C-951D-D24377ABC655}" type="datetimeFigureOut">
              <a:rPr lang="fr-FR" smtClean="0"/>
              <a:t>31/01/2023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C737654-9269-40E7-96AD-9452DEDBC744}" type="slidenum">
              <a:rPr lang="fr-FR" smtClean="0"/>
              <a:t>‹#›</a:t>
            </a:fld>
            <a:endParaRPr lang="fr-FR"/>
          </a:p>
        </p:txBody>
      </p:sp>
    </p:spTree>
    <p:extLst>
      <p:ext uri="{BB962C8B-B14F-4D97-AF65-F5344CB8AC3E}">
        <p14:creationId xmlns:p14="http://schemas.microsoft.com/office/powerpoint/2010/main" val="17352013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9738F0-33FE-0D63-9C05-AC59DDF158A5}"/>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a:p>
        </p:txBody>
      </p:sp>
      <p:sp>
        <p:nvSpPr>
          <p:cNvPr id="3" name="Sous-titre 2">
            <a:extLst>
              <a:ext uri="{FF2B5EF4-FFF2-40B4-BE49-F238E27FC236}">
                <a16:creationId xmlns:a16="http://schemas.microsoft.com/office/drawing/2014/main" id="{33C301FC-E366-58A8-E9A7-D7DEFF6618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a:p>
        </p:txBody>
      </p:sp>
      <p:sp>
        <p:nvSpPr>
          <p:cNvPr id="4" name="Espace réservé de la date 3">
            <a:extLst>
              <a:ext uri="{FF2B5EF4-FFF2-40B4-BE49-F238E27FC236}">
                <a16:creationId xmlns:a16="http://schemas.microsoft.com/office/drawing/2014/main" id="{A5BDDC12-C9AE-741A-E4F4-666BB8AC2646}"/>
              </a:ext>
            </a:extLst>
          </p:cNvPr>
          <p:cNvSpPr>
            <a:spLocks noGrp="1"/>
          </p:cNvSpPr>
          <p:nvPr>
            <p:ph type="dt" sz="half" idx="10"/>
          </p:nvPr>
        </p:nvSpPr>
        <p:spPr/>
        <p:txBody>
          <a:bodyPr/>
          <a:lstStyle/>
          <a:p>
            <a:fld id="{F7C7A9A6-D648-470D-8FC9-2F6B246F96A0}" type="datetimeFigureOut">
              <a:rPr lang="en-US" smtClean="0"/>
              <a:t>1/31/2023</a:t>
            </a:fld>
            <a:endParaRPr lang="en-US"/>
          </a:p>
        </p:txBody>
      </p:sp>
      <p:sp>
        <p:nvSpPr>
          <p:cNvPr id="5" name="Espace réservé du pied de page 4">
            <a:extLst>
              <a:ext uri="{FF2B5EF4-FFF2-40B4-BE49-F238E27FC236}">
                <a16:creationId xmlns:a16="http://schemas.microsoft.com/office/drawing/2014/main" id="{03D94AFA-9849-46BF-5158-A2C1211ACBBF}"/>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5D2E83F0-A8DF-E44E-8D2B-29D57CB2E8E8}"/>
              </a:ext>
            </a:extLst>
          </p:cNvPr>
          <p:cNvSpPr>
            <a:spLocks noGrp="1"/>
          </p:cNvSpPr>
          <p:nvPr>
            <p:ph type="sldNum" sz="quarter" idx="12"/>
          </p:nvPr>
        </p:nvSpPr>
        <p:spPr/>
        <p:txBody>
          <a:bodyPr/>
          <a:lstStyle/>
          <a:p>
            <a:fld id="{70E0968F-3642-4FA0-9B03-3621C1318FB9}" type="slidenum">
              <a:rPr lang="en-US" smtClean="0"/>
              <a:t>‹#›</a:t>
            </a:fld>
            <a:endParaRPr lang="en-US"/>
          </a:p>
        </p:txBody>
      </p:sp>
    </p:spTree>
    <p:extLst>
      <p:ext uri="{BB962C8B-B14F-4D97-AF65-F5344CB8AC3E}">
        <p14:creationId xmlns:p14="http://schemas.microsoft.com/office/powerpoint/2010/main" val="27503728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AC5E28-46C2-7638-5F52-02E3147C7156}"/>
              </a:ext>
            </a:extLst>
          </p:cNvPr>
          <p:cNvSpPr>
            <a:spLocks noGrp="1"/>
          </p:cNvSpPr>
          <p:nvPr>
            <p:ph type="title"/>
          </p:nvPr>
        </p:nvSpPr>
        <p:spPr/>
        <p:txBody>
          <a:bodyPr/>
          <a:lstStyle/>
          <a:p>
            <a:r>
              <a:rPr lang="fr-FR"/>
              <a:t>Modifiez le style du titre</a:t>
            </a:r>
            <a:endParaRPr lang="en-US"/>
          </a:p>
        </p:txBody>
      </p:sp>
      <p:sp>
        <p:nvSpPr>
          <p:cNvPr id="3" name="Espace réservé du contenu 2">
            <a:extLst>
              <a:ext uri="{FF2B5EF4-FFF2-40B4-BE49-F238E27FC236}">
                <a16:creationId xmlns:a16="http://schemas.microsoft.com/office/drawing/2014/main" id="{F9DEAA98-472D-5C5A-D4F6-82A22981A3AB}"/>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1A5E50DA-DE6E-8709-FC9F-63BB993268FA}"/>
              </a:ext>
            </a:extLst>
          </p:cNvPr>
          <p:cNvSpPr>
            <a:spLocks noGrp="1"/>
          </p:cNvSpPr>
          <p:nvPr>
            <p:ph type="dt" sz="half" idx="10"/>
          </p:nvPr>
        </p:nvSpPr>
        <p:spPr/>
        <p:txBody>
          <a:bodyPr/>
          <a:lstStyle/>
          <a:p>
            <a:fld id="{F7C7A9A6-D648-470D-8FC9-2F6B246F96A0}" type="datetimeFigureOut">
              <a:rPr lang="en-US" smtClean="0"/>
              <a:t>1/31/2023</a:t>
            </a:fld>
            <a:endParaRPr lang="en-US"/>
          </a:p>
        </p:txBody>
      </p:sp>
      <p:sp>
        <p:nvSpPr>
          <p:cNvPr id="5" name="Espace réservé du pied de page 4">
            <a:extLst>
              <a:ext uri="{FF2B5EF4-FFF2-40B4-BE49-F238E27FC236}">
                <a16:creationId xmlns:a16="http://schemas.microsoft.com/office/drawing/2014/main" id="{1770F56B-3198-BBFF-AF31-C6F690DF0728}"/>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94B6F974-875B-FD19-9A66-B87E3E8202EE}"/>
              </a:ext>
            </a:extLst>
          </p:cNvPr>
          <p:cNvSpPr>
            <a:spLocks noGrp="1"/>
          </p:cNvSpPr>
          <p:nvPr>
            <p:ph type="sldNum" sz="quarter" idx="12"/>
          </p:nvPr>
        </p:nvSpPr>
        <p:spPr/>
        <p:txBody>
          <a:bodyPr/>
          <a:lstStyle/>
          <a:p>
            <a:fld id="{70E0968F-3642-4FA0-9B03-3621C1318FB9}" type="slidenum">
              <a:rPr lang="en-US" smtClean="0"/>
              <a:t>‹#›</a:t>
            </a:fld>
            <a:endParaRPr lang="en-US"/>
          </a:p>
        </p:txBody>
      </p:sp>
    </p:spTree>
    <p:extLst>
      <p:ext uri="{BB962C8B-B14F-4D97-AF65-F5344CB8AC3E}">
        <p14:creationId xmlns:p14="http://schemas.microsoft.com/office/powerpoint/2010/main" val="2773704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3"/>
          <p:cNvSpPr>
            <a:spLocks noGrp="1"/>
          </p:cNvSpPr>
          <p:nvPr>
            <p:ph type="dt" sz="half" idx="10"/>
          </p:nvPr>
        </p:nvSpPr>
        <p:spPr/>
        <p:txBody>
          <a:bodyPr/>
          <a:lstStyle/>
          <a:p>
            <a:fld id="{097BB7AF-2C02-4F3C-951D-D24377ABC655}" type="datetimeFigureOut">
              <a:rPr lang="fr-FR" smtClean="0"/>
              <a:t>31/01/2023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C737654-9269-40E7-96AD-9452DEDBC744}" type="slidenum">
              <a:rPr lang="fr-FR" smtClean="0"/>
              <a:t>‹#›</a:t>
            </a:fld>
            <a:endParaRPr lang="fr-FR"/>
          </a:p>
        </p:txBody>
      </p:sp>
    </p:spTree>
    <p:extLst>
      <p:ext uri="{BB962C8B-B14F-4D97-AF65-F5344CB8AC3E}">
        <p14:creationId xmlns:p14="http://schemas.microsoft.com/office/powerpoint/2010/main" val="16632220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682861-C3AE-35F6-3B3F-6C12DEC419B4}"/>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a:p>
        </p:txBody>
      </p:sp>
      <p:sp>
        <p:nvSpPr>
          <p:cNvPr id="3" name="Espace réservé du texte 2">
            <a:extLst>
              <a:ext uri="{FF2B5EF4-FFF2-40B4-BE49-F238E27FC236}">
                <a16:creationId xmlns:a16="http://schemas.microsoft.com/office/drawing/2014/main" id="{0F2ABFB8-6668-AF75-0D06-84F2A51B91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DF71C4D3-942E-3E94-15D1-A85CAB7CB601}"/>
              </a:ext>
            </a:extLst>
          </p:cNvPr>
          <p:cNvSpPr>
            <a:spLocks noGrp="1"/>
          </p:cNvSpPr>
          <p:nvPr>
            <p:ph type="dt" sz="half" idx="10"/>
          </p:nvPr>
        </p:nvSpPr>
        <p:spPr/>
        <p:txBody>
          <a:bodyPr/>
          <a:lstStyle/>
          <a:p>
            <a:fld id="{F7C7A9A6-D648-470D-8FC9-2F6B246F96A0}" type="datetimeFigureOut">
              <a:rPr lang="en-US" smtClean="0"/>
              <a:t>1/31/2023</a:t>
            </a:fld>
            <a:endParaRPr lang="en-US"/>
          </a:p>
        </p:txBody>
      </p:sp>
      <p:sp>
        <p:nvSpPr>
          <p:cNvPr id="5" name="Espace réservé du pied de page 4">
            <a:extLst>
              <a:ext uri="{FF2B5EF4-FFF2-40B4-BE49-F238E27FC236}">
                <a16:creationId xmlns:a16="http://schemas.microsoft.com/office/drawing/2014/main" id="{368C793E-1A35-5433-3E33-951C50C1F17D}"/>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ED82A1A3-F2A5-5F60-CACD-502EF3F49D16}"/>
              </a:ext>
            </a:extLst>
          </p:cNvPr>
          <p:cNvSpPr>
            <a:spLocks noGrp="1"/>
          </p:cNvSpPr>
          <p:nvPr>
            <p:ph type="sldNum" sz="quarter" idx="12"/>
          </p:nvPr>
        </p:nvSpPr>
        <p:spPr/>
        <p:txBody>
          <a:bodyPr/>
          <a:lstStyle/>
          <a:p>
            <a:fld id="{70E0968F-3642-4FA0-9B03-3621C1318FB9}" type="slidenum">
              <a:rPr lang="en-US" smtClean="0"/>
              <a:t>‹#›</a:t>
            </a:fld>
            <a:endParaRPr lang="en-US"/>
          </a:p>
        </p:txBody>
      </p:sp>
    </p:spTree>
    <p:extLst>
      <p:ext uri="{BB962C8B-B14F-4D97-AF65-F5344CB8AC3E}">
        <p14:creationId xmlns:p14="http://schemas.microsoft.com/office/powerpoint/2010/main" val="33842468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60344A-B700-A416-4219-E4FF59E785A3}"/>
              </a:ext>
            </a:extLst>
          </p:cNvPr>
          <p:cNvSpPr>
            <a:spLocks noGrp="1"/>
          </p:cNvSpPr>
          <p:nvPr>
            <p:ph type="title"/>
          </p:nvPr>
        </p:nvSpPr>
        <p:spPr/>
        <p:txBody>
          <a:bodyPr/>
          <a:lstStyle/>
          <a:p>
            <a:r>
              <a:rPr lang="fr-FR"/>
              <a:t>Modifiez le style du titre</a:t>
            </a:r>
            <a:endParaRPr lang="en-US"/>
          </a:p>
        </p:txBody>
      </p:sp>
      <p:sp>
        <p:nvSpPr>
          <p:cNvPr id="3" name="Espace réservé du contenu 2">
            <a:extLst>
              <a:ext uri="{FF2B5EF4-FFF2-40B4-BE49-F238E27FC236}">
                <a16:creationId xmlns:a16="http://schemas.microsoft.com/office/drawing/2014/main" id="{EA3B7F9F-DCAD-73E6-7DEA-5B89E60B54BE}"/>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a:extLst>
              <a:ext uri="{FF2B5EF4-FFF2-40B4-BE49-F238E27FC236}">
                <a16:creationId xmlns:a16="http://schemas.microsoft.com/office/drawing/2014/main" id="{A2739AEA-4CCC-41EF-C4BF-61B61CF60A9F}"/>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e la date 4">
            <a:extLst>
              <a:ext uri="{FF2B5EF4-FFF2-40B4-BE49-F238E27FC236}">
                <a16:creationId xmlns:a16="http://schemas.microsoft.com/office/drawing/2014/main" id="{6A3F3E01-BC06-D94A-5D0C-5D233FB42901}"/>
              </a:ext>
            </a:extLst>
          </p:cNvPr>
          <p:cNvSpPr>
            <a:spLocks noGrp="1"/>
          </p:cNvSpPr>
          <p:nvPr>
            <p:ph type="dt" sz="half" idx="10"/>
          </p:nvPr>
        </p:nvSpPr>
        <p:spPr/>
        <p:txBody>
          <a:bodyPr/>
          <a:lstStyle/>
          <a:p>
            <a:fld id="{F7C7A9A6-D648-470D-8FC9-2F6B246F96A0}" type="datetimeFigureOut">
              <a:rPr lang="en-US" smtClean="0"/>
              <a:t>1/31/2023</a:t>
            </a:fld>
            <a:endParaRPr lang="en-US"/>
          </a:p>
        </p:txBody>
      </p:sp>
      <p:sp>
        <p:nvSpPr>
          <p:cNvPr id="6" name="Espace réservé du pied de page 5">
            <a:extLst>
              <a:ext uri="{FF2B5EF4-FFF2-40B4-BE49-F238E27FC236}">
                <a16:creationId xmlns:a16="http://schemas.microsoft.com/office/drawing/2014/main" id="{29B84D26-9B87-0CC2-71D7-663FC6F8A7CF}"/>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00DF8F10-E10D-F61C-A010-C4962AFE352B}"/>
              </a:ext>
            </a:extLst>
          </p:cNvPr>
          <p:cNvSpPr>
            <a:spLocks noGrp="1"/>
          </p:cNvSpPr>
          <p:nvPr>
            <p:ph type="sldNum" sz="quarter" idx="12"/>
          </p:nvPr>
        </p:nvSpPr>
        <p:spPr/>
        <p:txBody>
          <a:bodyPr/>
          <a:lstStyle/>
          <a:p>
            <a:fld id="{70E0968F-3642-4FA0-9B03-3621C1318FB9}" type="slidenum">
              <a:rPr lang="en-US" smtClean="0"/>
              <a:t>‹#›</a:t>
            </a:fld>
            <a:endParaRPr lang="en-US"/>
          </a:p>
        </p:txBody>
      </p:sp>
    </p:spTree>
    <p:extLst>
      <p:ext uri="{BB962C8B-B14F-4D97-AF65-F5344CB8AC3E}">
        <p14:creationId xmlns:p14="http://schemas.microsoft.com/office/powerpoint/2010/main" val="23965291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0E9194-853C-FEEF-BB9B-0BEFA5C6A1DB}"/>
              </a:ext>
            </a:extLst>
          </p:cNvPr>
          <p:cNvSpPr>
            <a:spLocks noGrp="1"/>
          </p:cNvSpPr>
          <p:nvPr>
            <p:ph type="title"/>
          </p:nvPr>
        </p:nvSpPr>
        <p:spPr>
          <a:xfrm>
            <a:off x="839788" y="365125"/>
            <a:ext cx="10515600" cy="1325563"/>
          </a:xfrm>
        </p:spPr>
        <p:txBody>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62373ED8-830C-DAE3-6906-9EAC9B3A58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6175B177-5D8E-8416-5B8C-0B30287D75AB}"/>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a:extLst>
              <a:ext uri="{FF2B5EF4-FFF2-40B4-BE49-F238E27FC236}">
                <a16:creationId xmlns:a16="http://schemas.microsoft.com/office/drawing/2014/main" id="{3A82698A-4AAC-7456-3EC5-2A249A7C98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9DDD9A1-CCC4-6540-3EB4-68F225DFC5B7}"/>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Espace réservé de la date 6">
            <a:extLst>
              <a:ext uri="{FF2B5EF4-FFF2-40B4-BE49-F238E27FC236}">
                <a16:creationId xmlns:a16="http://schemas.microsoft.com/office/drawing/2014/main" id="{FCD8331A-0EBF-5971-C23A-8C9D3F8EA2E8}"/>
              </a:ext>
            </a:extLst>
          </p:cNvPr>
          <p:cNvSpPr>
            <a:spLocks noGrp="1"/>
          </p:cNvSpPr>
          <p:nvPr>
            <p:ph type="dt" sz="half" idx="10"/>
          </p:nvPr>
        </p:nvSpPr>
        <p:spPr/>
        <p:txBody>
          <a:bodyPr/>
          <a:lstStyle/>
          <a:p>
            <a:fld id="{F7C7A9A6-D648-470D-8FC9-2F6B246F96A0}" type="datetimeFigureOut">
              <a:rPr lang="en-US" smtClean="0"/>
              <a:t>1/31/2023</a:t>
            </a:fld>
            <a:endParaRPr lang="en-US"/>
          </a:p>
        </p:txBody>
      </p:sp>
      <p:sp>
        <p:nvSpPr>
          <p:cNvPr id="8" name="Espace réservé du pied de page 7">
            <a:extLst>
              <a:ext uri="{FF2B5EF4-FFF2-40B4-BE49-F238E27FC236}">
                <a16:creationId xmlns:a16="http://schemas.microsoft.com/office/drawing/2014/main" id="{BEAA731B-6813-06CC-45C6-1F99DB55CF93}"/>
              </a:ext>
            </a:extLst>
          </p:cNvPr>
          <p:cNvSpPr>
            <a:spLocks noGrp="1"/>
          </p:cNvSpPr>
          <p:nvPr>
            <p:ph type="ftr" sz="quarter" idx="11"/>
          </p:nvPr>
        </p:nvSpPr>
        <p:spPr/>
        <p:txBody>
          <a:bodyPr/>
          <a:lstStyle/>
          <a:p>
            <a:endParaRPr lang="en-US"/>
          </a:p>
        </p:txBody>
      </p:sp>
      <p:sp>
        <p:nvSpPr>
          <p:cNvPr id="9" name="Espace réservé du numéro de diapositive 8">
            <a:extLst>
              <a:ext uri="{FF2B5EF4-FFF2-40B4-BE49-F238E27FC236}">
                <a16:creationId xmlns:a16="http://schemas.microsoft.com/office/drawing/2014/main" id="{D8834DA8-6D69-F263-8D4B-F611712B5627}"/>
              </a:ext>
            </a:extLst>
          </p:cNvPr>
          <p:cNvSpPr>
            <a:spLocks noGrp="1"/>
          </p:cNvSpPr>
          <p:nvPr>
            <p:ph type="sldNum" sz="quarter" idx="12"/>
          </p:nvPr>
        </p:nvSpPr>
        <p:spPr/>
        <p:txBody>
          <a:bodyPr/>
          <a:lstStyle/>
          <a:p>
            <a:fld id="{70E0968F-3642-4FA0-9B03-3621C1318FB9}" type="slidenum">
              <a:rPr lang="en-US" smtClean="0"/>
              <a:t>‹#›</a:t>
            </a:fld>
            <a:endParaRPr lang="en-US"/>
          </a:p>
        </p:txBody>
      </p:sp>
    </p:spTree>
    <p:extLst>
      <p:ext uri="{BB962C8B-B14F-4D97-AF65-F5344CB8AC3E}">
        <p14:creationId xmlns:p14="http://schemas.microsoft.com/office/powerpoint/2010/main" val="37499608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CA6E09-D6D4-8812-5BD6-23A5883F4066}"/>
              </a:ext>
            </a:extLst>
          </p:cNvPr>
          <p:cNvSpPr>
            <a:spLocks noGrp="1"/>
          </p:cNvSpPr>
          <p:nvPr>
            <p:ph type="title"/>
          </p:nvPr>
        </p:nvSpPr>
        <p:spPr/>
        <p:txBody>
          <a:bodyPr/>
          <a:lstStyle/>
          <a:p>
            <a:r>
              <a:rPr lang="fr-FR"/>
              <a:t>Modifiez le style du titre</a:t>
            </a:r>
            <a:endParaRPr lang="en-US"/>
          </a:p>
        </p:txBody>
      </p:sp>
      <p:sp>
        <p:nvSpPr>
          <p:cNvPr id="3" name="Espace réservé de la date 2">
            <a:extLst>
              <a:ext uri="{FF2B5EF4-FFF2-40B4-BE49-F238E27FC236}">
                <a16:creationId xmlns:a16="http://schemas.microsoft.com/office/drawing/2014/main" id="{97EA56FC-A38F-AB2A-9691-145B323D2B0D}"/>
              </a:ext>
            </a:extLst>
          </p:cNvPr>
          <p:cNvSpPr>
            <a:spLocks noGrp="1"/>
          </p:cNvSpPr>
          <p:nvPr>
            <p:ph type="dt" sz="half" idx="10"/>
          </p:nvPr>
        </p:nvSpPr>
        <p:spPr/>
        <p:txBody>
          <a:bodyPr/>
          <a:lstStyle/>
          <a:p>
            <a:fld id="{F7C7A9A6-D648-470D-8FC9-2F6B246F96A0}" type="datetimeFigureOut">
              <a:rPr lang="en-US" smtClean="0"/>
              <a:t>1/31/2023</a:t>
            </a:fld>
            <a:endParaRPr lang="en-US"/>
          </a:p>
        </p:txBody>
      </p:sp>
      <p:sp>
        <p:nvSpPr>
          <p:cNvPr id="4" name="Espace réservé du pied de page 3">
            <a:extLst>
              <a:ext uri="{FF2B5EF4-FFF2-40B4-BE49-F238E27FC236}">
                <a16:creationId xmlns:a16="http://schemas.microsoft.com/office/drawing/2014/main" id="{63998CB7-E831-9911-6678-14BE2DA6177E}"/>
              </a:ext>
            </a:extLst>
          </p:cNvPr>
          <p:cNvSpPr>
            <a:spLocks noGrp="1"/>
          </p:cNvSpPr>
          <p:nvPr>
            <p:ph type="ftr" sz="quarter" idx="11"/>
          </p:nvPr>
        </p:nvSpPr>
        <p:spPr/>
        <p:txBody>
          <a:bodyPr/>
          <a:lstStyle/>
          <a:p>
            <a:endParaRPr lang="en-US"/>
          </a:p>
        </p:txBody>
      </p:sp>
      <p:sp>
        <p:nvSpPr>
          <p:cNvPr id="5" name="Espace réservé du numéro de diapositive 4">
            <a:extLst>
              <a:ext uri="{FF2B5EF4-FFF2-40B4-BE49-F238E27FC236}">
                <a16:creationId xmlns:a16="http://schemas.microsoft.com/office/drawing/2014/main" id="{78FE12E8-8D91-2153-1AC4-9BADC5E29462}"/>
              </a:ext>
            </a:extLst>
          </p:cNvPr>
          <p:cNvSpPr>
            <a:spLocks noGrp="1"/>
          </p:cNvSpPr>
          <p:nvPr>
            <p:ph type="sldNum" sz="quarter" idx="12"/>
          </p:nvPr>
        </p:nvSpPr>
        <p:spPr/>
        <p:txBody>
          <a:bodyPr/>
          <a:lstStyle/>
          <a:p>
            <a:fld id="{70E0968F-3642-4FA0-9B03-3621C1318FB9}" type="slidenum">
              <a:rPr lang="en-US" smtClean="0"/>
              <a:t>‹#›</a:t>
            </a:fld>
            <a:endParaRPr lang="en-US"/>
          </a:p>
        </p:txBody>
      </p:sp>
    </p:spTree>
    <p:extLst>
      <p:ext uri="{BB962C8B-B14F-4D97-AF65-F5344CB8AC3E}">
        <p14:creationId xmlns:p14="http://schemas.microsoft.com/office/powerpoint/2010/main" val="31639899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541C1BF-A482-F266-12A7-298E054C3AE2}"/>
              </a:ext>
            </a:extLst>
          </p:cNvPr>
          <p:cNvSpPr>
            <a:spLocks noGrp="1"/>
          </p:cNvSpPr>
          <p:nvPr>
            <p:ph type="dt" sz="half" idx="10"/>
          </p:nvPr>
        </p:nvSpPr>
        <p:spPr/>
        <p:txBody>
          <a:bodyPr/>
          <a:lstStyle/>
          <a:p>
            <a:fld id="{F7C7A9A6-D648-470D-8FC9-2F6B246F96A0}" type="datetimeFigureOut">
              <a:rPr lang="en-US" smtClean="0"/>
              <a:t>1/31/2023</a:t>
            </a:fld>
            <a:endParaRPr lang="en-US"/>
          </a:p>
        </p:txBody>
      </p:sp>
      <p:sp>
        <p:nvSpPr>
          <p:cNvPr id="3" name="Espace réservé du pied de page 2">
            <a:extLst>
              <a:ext uri="{FF2B5EF4-FFF2-40B4-BE49-F238E27FC236}">
                <a16:creationId xmlns:a16="http://schemas.microsoft.com/office/drawing/2014/main" id="{F3CF2F0F-C3D9-F5FB-2B90-BF4A79C345A4}"/>
              </a:ext>
            </a:extLst>
          </p:cNvPr>
          <p:cNvSpPr>
            <a:spLocks noGrp="1"/>
          </p:cNvSpPr>
          <p:nvPr>
            <p:ph type="ftr" sz="quarter" idx="11"/>
          </p:nvPr>
        </p:nvSpPr>
        <p:spPr/>
        <p:txBody>
          <a:bodyPr/>
          <a:lstStyle/>
          <a:p>
            <a:endParaRPr lang="en-US"/>
          </a:p>
        </p:txBody>
      </p:sp>
      <p:sp>
        <p:nvSpPr>
          <p:cNvPr id="4" name="Espace réservé du numéro de diapositive 3">
            <a:extLst>
              <a:ext uri="{FF2B5EF4-FFF2-40B4-BE49-F238E27FC236}">
                <a16:creationId xmlns:a16="http://schemas.microsoft.com/office/drawing/2014/main" id="{41AB811F-4270-E9BE-3C0D-9DEC6855A2D7}"/>
              </a:ext>
            </a:extLst>
          </p:cNvPr>
          <p:cNvSpPr>
            <a:spLocks noGrp="1"/>
          </p:cNvSpPr>
          <p:nvPr>
            <p:ph type="sldNum" sz="quarter" idx="12"/>
          </p:nvPr>
        </p:nvSpPr>
        <p:spPr/>
        <p:txBody>
          <a:bodyPr/>
          <a:lstStyle/>
          <a:p>
            <a:fld id="{70E0968F-3642-4FA0-9B03-3621C1318FB9}" type="slidenum">
              <a:rPr lang="en-US" smtClean="0"/>
              <a:t>‹#›</a:t>
            </a:fld>
            <a:endParaRPr lang="en-US"/>
          </a:p>
        </p:txBody>
      </p:sp>
    </p:spTree>
    <p:extLst>
      <p:ext uri="{BB962C8B-B14F-4D97-AF65-F5344CB8AC3E}">
        <p14:creationId xmlns:p14="http://schemas.microsoft.com/office/powerpoint/2010/main" val="42537410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D185FE6-AC30-4450-C574-9C8D217955C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du contenu 2">
            <a:extLst>
              <a:ext uri="{FF2B5EF4-FFF2-40B4-BE49-F238E27FC236}">
                <a16:creationId xmlns:a16="http://schemas.microsoft.com/office/drawing/2014/main" id="{6029E027-4952-F17D-E0C2-7694033686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texte 3">
            <a:extLst>
              <a:ext uri="{FF2B5EF4-FFF2-40B4-BE49-F238E27FC236}">
                <a16:creationId xmlns:a16="http://schemas.microsoft.com/office/drawing/2014/main" id="{B887A74C-1466-5D5D-1FEB-C46F977511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1E9E8CB-5ABB-E43C-A2BC-0A473BE271A6}"/>
              </a:ext>
            </a:extLst>
          </p:cNvPr>
          <p:cNvSpPr>
            <a:spLocks noGrp="1"/>
          </p:cNvSpPr>
          <p:nvPr>
            <p:ph type="dt" sz="half" idx="10"/>
          </p:nvPr>
        </p:nvSpPr>
        <p:spPr/>
        <p:txBody>
          <a:bodyPr/>
          <a:lstStyle/>
          <a:p>
            <a:fld id="{F7C7A9A6-D648-470D-8FC9-2F6B246F96A0}" type="datetimeFigureOut">
              <a:rPr lang="en-US" smtClean="0"/>
              <a:t>1/31/2023</a:t>
            </a:fld>
            <a:endParaRPr lang="en-US"/>
          </a:p>
        </p:txBody>
      </p:sp>
      <p:sp>
        <p:nvSpPr>
          <p:cNvPr id="6" name="Espace réservé du pied de page 5">
            <a:extLst>
              <a:ext uri="{FF2B5EF4-FFF2-40B4-BE49-F238E27FC236}">
                <a16:creationId xmlns:a16="http://schemas.microsoft.com/office/drawing/2014/main" id="{E4EABA8B-AE9C-B3A0-1CC5-0CA4FBC910BB}"/>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3333EED7-FEA8-8F0E-173E-B121FEF0F1F3}"/>
              </a:ext>
            </a:extLst>
          </p:cNvPr>
          <p:cNvSpPr>
            <a:spLocks noGrp="1"/>
          </p:cNvSpPr>
          <p:nvPr>
            <p:ph type="sldNum" sz="quarter" idx="12"/>
          </p:nvPr>
        </p:nvSpPr>
        <p:spPr/>
        <p:txBody>
          <a:bodyPr/>
          <a:lstStyle/>
          <a:p>
            <a:fld id="{70E0968F-3642-4FA0-9B03-3621C1318FB9}" type="slidenum">
              <a:rPr lang="en-US" smtClean="0"/>
              <a:t>‹#›</a:t>
            </a:fld>
            <a:endParaRPr lang="en-US"/>
          </a:p>
        </p:txBody>
      </p:sp>
    </p:spTree>
    <p:extLst>
      <p:ext uri="{BB962C8B-B14F-4D97-AF65-F5344CB8AC3E}">
        <p14:creationId xmlns:p14="http://schemas.microsoft.com/office/powerpoint/2010/main" val="39907554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24AC14-53D4-C07C-F68D-07841F6D419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pour une image  2">
            <a:extLst>
              <a:ext uri="{FF2B5EF4-FFF2-40B4-BE49-F238E27FC236}">
                <a16:creationId xmlns:a16="http://schemas.microsoft.com/office/drawing/2014/main" id="{258ED637-F19A-5AC6-1F0D-1B9BF6EC13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a:extLst>
              <a:ext uri="{FF2B5EF4-FFF2-40B4-BE49-F238E27FC236}">
                <a16:creationId xmlns:a16="http://schemas.microsoft.com/office/drawing/2014/main" id="{13C9423A-9413-DFF7-53FC-87389D5034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8A8CE0B-3E13-0B85-A818-A612F829E361}"/>
              </a:ext>
            </a:extLst>
          </p:cNvPr>
          <p:cNvSpPr>
            <a:spLocks noGrp="1"/>
          </p:cNvSpPr>
          <p:nvPr>
            <p:ph type="dt" sz="half" idx="10"/>
          </p:nvPr>
        </p:nvSpPr>
        <p:spPr/>
        <p:txBody>
          <a:bodyPr/>
          <a:lstStyle/>
          <a:p>
            <a:fld id="{F7C7A9A6-D648-470D-8FC9-2F6B246F96A0}" type="datetimeFigureOut">
              <a:rPr lang="en-US" smtClean="0"/>
              <a:t>1/31/2023</a:t>
            </a:fld>
            <a:endParaRPr lang="en-US"/>
          </a:p>
        </p:txBody>
      </p:sp>
      <p:sp>
        <p:nvSpPr>
          <p:cNvPr id="6" name="Espace réservé du pied de page 5">
            <a:extLst>
              <a:ext uri="{FF2B5EF4-FFF2-40B4-BE49-F238E27FC236}">
                <a16:creationId xmlns:a16="http://schemas.microsoft.com/office/drawing/2014/main" id="{457A5F42-7CD1-9B89-737E-7ED2D9DDD2B3}"/>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A245EB6F-0221-207B-F94A-9B103E8E5F5C}"/>
              </a:ext>
            </a:extLst>
          </p:cNvPr>
          <p:cNvSpPr>
            <a:spLocks noGrp="1"/>
          </p:cNvSpPr>
          <p:nvPr>
            <p:ph type="sldNum" sz="quarter" idx="12"/>
          </p:nvPr>
        </p:nvSpPr>
        <p:spPr/>
        <p:txBody>
          <a:bodyPr/>
          <a:lstStyle/>
          <a:p>
            <a:fld id="{70E0968F-3642-4FA0-9B03-3621C1318FB9}" type="slidenum">
              <a:rPr lang="en-US" smtClean="0"/>
              <a:t>‹#›</a:t>
            </a:fld>
            <a:endParaRPr lang="en-US"/>
          </a:p>
        </p:txBody>
      </p:sp>
    </p:spTree>
    <p:extLst>
      <p:ext uri="{BB962C8B-B14F-4D97-AF65-F5344CB8AC3E}">
        <p14:creationId xmlns:p14="http://schemas.microsoft.com/office/powerpoint/2010/main" val="41730465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967863-AD40-4128-094A-15667E990A2F}"/>
              </a:ext>
            </a:extLst>
          </p:cNvPr>
          <p:cNvSpPr>
            <a:spLocks noGrp="1"/>
          </p:cNvSpPr>
          <p:nvPr>
            <p:ph type="title"/>
          </p:nvPr>
        </p:nvSpPr>
        <p:spPr/>
        <p:txBody>
          <a:bodyPr/>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BFC9F17E-9BC0-D3FF-9678-8CC247F85839}"/>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216B79A8-AE5A-518D-7773-58CF4F074367}"/>
              </a:ext>
            </a:extLst>
          </p:cNvPr>
          <p:cNvSpPr>
            <a:spLocks noGrp="1"/>
          </p:cNvSpPr>
          <p:nvPr>
            <p:ph type="dt" sz="half" idx="10"/>
          </p:nvPr>
        </p:nvSpPr>
        <p:spPr/>
        <p:txBody>
          <a:bodyPr/>
          <a:lstStyle/>
          <a:p>
            <a:fld id="{F7C7A9A6-D648-470D-8FC9-2F6B246F96A0}" type="datetimeFigureOut">
              <a:rPr lang="en-US" smtClean="0"/>
              <a:t>1/31/2023</a:t>
            </a:fld>
            <a:endParaRPr lang="en-US"/>
          </a:p>
        </p:txBody>
      </p:sp>
      <p:sp>
        <p:nvSpPr>
          <p:cNvPr id="5" name="Espace réservé du pied de page 4">
            <a:extLst>
              <a:ext uri="{FF2B5EF4-FFF2-40B4-BE49-F238E27FC236}">
                <a16:creationId xmlns:a16="http://schemas.microsoft.com/office/drawing/2014/main" id="{9A9BAE24-E7A5-A017-209E-C3A345A48831}"/>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8ED7CACA-4C5C-ECC4-11FC-DCF4F64F1A7B}"/>
              </a:ext>
            </a:extLst>
          </p:cNvPr>
          <p:cNvSpPr>
            <a:spLocks noGrp="1"/>
          </p:cNvSpPr>
          <p:nvPr>
            <p:ph type="sldNum" sz="quarter" idx="12"/>
          </p:nvPr>
        </p:nvSpPr>
        <p:spPr/>
        <p:txBody>
          <a:bodyPr/>
          <a:lstStyle/>
          <a:p>
            <a:fld id="{70E0968F-3642-4FA0-9B03-3621C1318FB9}" type="slidenum">
              <a:rPr lang="en-US" smtClean="0"/>
              <a:t>‹#›</a:t>
            </a:fld>
            <a:endParaRPr lang="en-US"/>
          </a:p>
        </p:txBody>
      </p:sp>
    </p:spTree>
    <p:extLst>
      <p:ext uri="{BB962C8B-B14F-4D97-AF65-F5344CB8AC3E}">
        <p14:creationId xmlns:p14="http://schemas.microsoft.com/office/powerpoint/2010/main" val="4761079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5BB99AE2-54EC-AE74-A9B8-1CF1179C9CEE}"/>
              </a:ext>
            </a:extLst>
          </p:cNvPr>
          <p:cNvSpPr>
            <a:spLocks noGrp="1"/>
          </p:cNvSpPr>
          <p:nvPr>
            <p:ph type="title" orient="vert"/>
          </p:nvPr>
        </p:nvSpPr>
        <p:spPr>
          <a:xfrm>
            <a:off x="8724900" y="365125"/>
            <a:ext cx="2628900" cy="5811838"/>
          </a:xfrm>
        </p:spPr>
        <p:txBody>
          <a:bodyPr vert="eaVert"/>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A5FB01B7-316E-7D0C-EAFC-040B5EBB1A24}"/>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5A2AD7BB-443C-8E0F-216C-E8684ACCE457}"/>
              </a:ext>
            </a:extLst>
          </p:cNvPr>
          <p:cNvSpPr>
            <a:spLocks noGrp="1"/>
          </p:cNvSpPr>
          <p:nvPr>
            <p:ph type="dt" sz="half" idx="10"/>
          </p:nvPr>
        </p:nvSpPr>
        <p:spPr/>
        <p:txBody>
          <a:bodyPr/>
          <a:lstStyle/>
          <a:p>
            <a:fld id="{F7C7A9A6-D648-470D-8FC9-2F6B246F96A0}" type="datetimeFigureOut">
              <a:rPr lang="en-US" smtClean="0"/>
              <a:t>1/31/2023</a:t>
            </a:fld>
            <a:endParaRPr lang="en-US"/>
          </a:p>
        </p:txBody>
      </p:sp>
      <p:sp>
        <p:nvSpPr>
          <p:cNvPr id="5" name="Espace réservé du pied de page 4">
            <a:extLst>
              <a:ext uri="{FF2B5EF4-FFF2-40B4-BE49-F238E27FC236}">
                <a16:creationId xmlns:a16="http://schemas.microsoft.com/office/drawing/2014/main" id="{779D5941-8880-1F40-89D9-F598C64BB5F1}"/>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FB8367FC-1E99-5670-F8A2-C030AD2D71ED}"/>
              </a:ext>
            </a:extLst>
          </p:cNvPr>
          <p:cNvSpPr>
            <a:spLocks noGrp="1"/>
          </p:cNvSpPr>
          <p:nvPr>
            <p:ph type="sldNum" sz="quarter" idx="12"/>
          </p:nvPr>
        </p:nvSpPr>
        <p:spPr/>
        <p:txBody>
          <a:bodyPr/>
          <a:lstStyle/>
          <a:p>
            <a:fld id="{70E0968F-3642-4FA0-9B03-3621C1318FB9}" type="slidenum">
              <a:rPr lang="en-US" smtClean="0"/>
              <a:t>‹#›</a:t>
            </a:fld>
            <a:endParaRPr lang="en-US"/>
          </a:p>
        </p:txBody>
      </p:sp>
    </p:spTree>
    <p:extLst>
      <p:ext uri="{BB962C8B-B14F-4D97-AF65-F5344CB8AC3E}">
        <p14:creationId xmlns:p14="http://schemas.microsoft.com/office/powerpoint/2010/main" val="2711858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097BB7AF-2C02-4F3C-951D-D24377ABC655}" type="datetimeFigureOut">
              <a:rPr lang="fr-FR" smtClean="0"/>
              <a:t>31/01/2023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C737654-9269-40E7-96AD-9452DEDBC744}" type="slidenum">
              <a:rPr lang="fr-FR" smtClean="0"/>
              <a:t>‹#›</a:t>
            </a:fld>
            <a:endParaRPr lang="fr-FR"/>
          </a:p>
        </p:txBody>
      </p:sp>
    </p:spTree>
    <p:extLst>
      <p:ext uri="{BB962C8B-B14F-4D97-AF65-F5344CB8AC3E}">
        <p14:creationId xmlns:p14="http://schemas.microsoft.com/office/powerpoint/2010/main" val="4168670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097BB7AF-2C02-4F3C-951D-D24377ABC655}" type="datetimeFigureOut">
              <a:rPr lang="fr-FR" smtClean="0"/>
              <a:t>31/01/2023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C737654-9269-40E7-96AD-9452DEDBC744}" type="slidenum">
              <a:rPr lang="fr-FR" smtClean="0"/>
              <a:t>‹#›</a:t>
            </a:fld>
            <a:endParaRPr lang="fr-FR"/>
          </a:p>
        </p:txBody>
      </p:sp>
    </p:spTree>
    <p:extLst>
      <p:ext uri="{BB962C8B-B14F-4D97-AF65-F5344CB8AC3E}">
        <p14:creationId xmlns:p14="http://schemas.microsoft.com/office/powerpoint/2010/main" val="322606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097BB7AF-2C02-4F3C-951D-D24377ABC655}" type="datetimeFigureOut">
              <a:rPr lang="fr-FR" smtClean="0"/>
              <a:t>31/01/2023</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0C737654-9269-40E7-96AD-9452DEDBC744}" type="slidenum">
              <a:rPr lang="fr-FR" smtClean="0"/>
              <a:t>‹#›</a:t>
            </a:fld>
            <a:endParaRPr lang="fr-FR"/>
          </a:p>
        </p:txBody>
      </p:sp>
    </p:spTree>
    <p:extLst>
      <p:ext uri="{BB962C8B-B14F-4D97-AF65-F5344CB8AC3E}">
        <p14:creationId xmlns:p14="http://schemas.microsoft.com/office/powerpoint/2010/main" val="22122690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7" name="Date Placeholder 2"/>
          <p:cNvSpPr>
            <a:spLocks noGrp="1"/>
          </p:cNvSpPr>
          <p:nvPr>
            <p:ph type="dt" sz="half" idx="10"/>
          </p:nvPr>
        </p:nvSpPr>
        <p:spPr/>
        <p:txBody>
          <a:bodyPr/>
          <a:lstStyle/>
          <a:p>
            <a:fld id="{097BB7AF-2C02-4F3C-951D-D24377ABC655}" type="datetimeFigureOut">
              <a:rPr lang="fr-FR" smtClean="0"/>
              <a:t>31/01/2023</a:t>
            </a:fld>
            <a:endParaRPr lang="fr-FR"/>
          </a:p>
        </p:txBody>
      </p:sp>
      <p:sp>
        <p:nvSpPr>
          <p:cNvPr id="5" name="Footer Placeholder 3"/>
          <p:cNvSpPr>
            <a:spLocks noGrp="1"/>
          </p:cNvSpPr>
          <p:nvPr>
            <p:ph type="ftr" sz="quarter" idx="11"/>
          </p:nvPr>
        </p:nvSpPr>
        <p:spPr/>
        <p:txBody>
          <a:bodyPr/>
          <a:lstStyle/>
          <a:p>
            <a:endParaRPr lang="fr-FR"/>
          </a:p>
        </p:txBody>
      </p:sp>
      <p:sp>
        <p:nvSpPr>
          <p:cNvPr id="6" name="Slide Number Placeholder 4"/>
          <p:cNvSpPr>
            <a:spLocks noGrp="1"/>
          </p:cNvSpPr>
          <p:nvPr>
            <p:ph type="sldNum" sz="quarter" idx="12"/>
          </p:nvPr>
        </p:nvSpPr>
        <p:spPr/>
        <p:txBody>
          <a:bodyPr/>
          <a:lstStyle/>
          <a:p>
            <a:fld id="{0C737654-9269-40E7-96AD-9452DEDBC744}" type="slidenum">
              <a:rPr lang="fr-FR" smtClean="0"/>
              <a:t>‹#›</a:t>
            </a:fld>
            <a:endParaRPr lang="fr-FR"/>
          </a:p>
        </p:txBody>
      </p:sp>
    </p:spTree>
    <p:extLst>
      <p:ext uri="{BB962C8B-B14F-4D97-AF65-F5344CB8AC3E}">
        <p14:creationId xmlns:p14="http://schemas.microsoft.com/office/powerpoint/2010/main" val="4247318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97BB7AF-2C02-4F3C-951D-D24377ABC655}" type="datetimeFigureOut">
              <a:rPr lang="fr-FR" smtClean="0"/>
              <a:t>31/01/2023</a:t>
            </a:fld>
            <a:endParaRPr lang="fr-FR"/>
          </a:p>
        </p:txBody>
      </p:sp>
      <p:sp>
        <p:nvSpPr>
          <p:cNvPr id="5" name="Footer Placeholder 2"/>
          <p:cNvSpPr>
            <a:spLocks noGrp="1"/>
          </p:cNvSpPr>
          <p:nvPr>
            <p:ph type="ftr" sz="quarter" idx="11"/>
          </p:nvPr>
        </p:nvSpPr>
        <p:spPr/>
        <p:txBody>
          <a:bodyPr/>
          <a:lstStyle/>
          <a:p>
            <a:endParaRPr lang="fr-FR"/>
          </a:p>
        </p:txBody>
      </p:sp>
      <p:sp>
        <p:nvSpPr>
          <p:cNvPr id="6" name="Slide Number Placeholder 3"/>
          <p:cNvSpPr>
            <a:spLocks noGrp="1"/>
          </p:cNvSpPr>
          <p:nvPr>
            <p:ph type="sldNum" sz="quarter" idx="12"/>
          </p:nvPr>
        </p:nvSpPr>
        <p:spPr/>
        <p:txBody>
          <a:bodyPr/>
          <a:lstStyle/>
          <a:p>
            <a:fld id="{0C737654-9269-40E7-96AD-9452DEDBC744}" type="slidenum">
              <a:rPr lang="fr-FR" smtClean="0"/>
              <a:t>‹#›</a:t>
            </a:fld>
            <a:endParaRPr lang="fr-FR"/>
          </a:p>
        </p:txBody>
      </p:sp>
    </p:spTree>
    <p:extLst>
      <p:ext uri="{BB962C8B-B14F-4D97-AF65-F5344CB8AC3E}">
        <p14:creationId xmlns:p14="http://schemas.microsoft.com/office/powerpoint/2010/main" val="693222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7" name="Date Placeholder 4"/>
          <p:cNvSpPr>
            <a:spLocks noGrp="1"/>
          </p:cNvSpPr>
          <p:nvPr>
            <p:ph type="dt" sz="half" idx="10"/>
          </p:nvPr>
        </p:nvSpPr>
        <p:spPr/>
        <p:txBody>
          <a:bodyPr/>
          <a:lstStyle/>
          <a:p>
            <a:fld id="{097BB7AF-2C02-4F3C-951D-D24377ABC655}" type="datetimeFigureOut">
              <a:rPr lang="fr-FR" smtClean="0"/>
              <a:t>31/01/2023</a:t>
            </a:fld>
            <a:endParaRPr lang="fr-FR"/>
          </a:p>
        </p:txBody>
      </p:sp>
      <p:sp>
        <p:nvSpPr>
          <p:cNvPr id="5" name="Footer Placeholder 5"/>
          <p:cNvSpPr>
            <a:spLocks noGrp="1"/>
          </p:cNvSpPr>
          <p:nvPr>
            <p:ph type="ftr" sz="quarter" idx="11"/>
          </p:nvPr>
        </p:nvSpPr>
        <p:spPr/>
        <p:txBody>
          <a:bodyPr/>
          <a:lstStyle/>
          <a:p>
            <a:endParaRPr lang="fr-FR"/>
          </a:p>
        </p:txBody>
      </p:sp>
      <p:sp>
        <p:nvSpPr>
          <p:cNvPr id="6" name="Slide Number Placeholder 6"/>
          <p:cNvSpPr>
            <a:spLocks noGrp="1"/>
          </p:cNvSpPr>
          <p:nvPr>
            <p:ph type="sldNum" sz="quarter" idx="12"/>
          </p:nvPr>
        </p:nvSpPr>
        <p:spPr/>
        <p:txBody>
          <a:bodyPr/>
          <a:lstStyle/>
          <a:p>
            <a:fld id="{0C737654-9269-40E7-96AD-9452DEDBC744}" type="slidenum">
              <a:rPr lang="fr-FR" smtClean="0"/>
              <a:t>‹#›</a:t>
            </a:fld>
            <a:endParaRPr lang="fr-FR"/>
          </a:p>
        </p:txBody>
      </p:sp>
    </p:spTree>
    <p:extLst>
      <p:ext uri="{BB962C8B-B14F-4D97-AF65-F5344CB8AC3E}">
        <p14:creationId xmlns:p14="http://schemas.microsoft.com/office/powerpoint/2010/main" val="2748102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fr-FR"/>
              <a:t>Modifiez le style du titre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097BB7AF-2C02-4F3C-951D-D24377ABC655}" type="datetimeFigureOut">
              <a:rPr lang="fr-FR" smtClean="0"/>
              <a:t>31/01/2023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C737654-9269-40E7-96AD-9452DEDBC744}" type="slidenum">
              <a:rPr lang="fr-FR" smtClean="0"/>
              <a:t>‹#›</a:t>
            </a:fld>
            <a:endParaRPr lang="fr-FR"/>
          </a:p>
        </p:txBody>
      </p:sp>
    </p:spTree>
    <p:extLst>
      <p:ext uri="{BB962C8B-B14F-4D97-AF65-F5344CB8AC3E}">
        <p14:creationId xmlns:p14="http://schemas.microsoft.com/office/powerpoint/2010/main" val="228099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6.png"/><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fr-FR"/>
              <a:t>Modifiez le style du titre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97BB7AF-2C02-4F3C-951D-D24377ABC655}" type="datetimeFigureOut">
              <a:rPr lang="fr-FR" smtClean="0"/>
              <a:t>31/01/2023</a:t>
            </a:fld>
            <a:endParaRPr lang="fr-FR"/>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fr-FR"/>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C737654-9269-40E7-96AD-9452DEDBC744}" type="slidenum">
              <a:rPr lang="fr-FR" smtClean="0"/>
              <a:t>‹#›</a:t>
            </a:fld>
            <a:endParaRPr lang="fr-FR"/>
          </a:p>
        </p:txBody>
      </p:sp>
    </p:spTree>
    <p:extLst>
      <p:ext uri="{BB962C8B-B14F-4D97-AF65-F5344CB8AC3E}">
        <p14:creationId xmlns:p14="http://schemas.microsoft.com/office/powerpoint/2010/main" val="187967976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D6DA4121-C04E-95B6-D4A0-793A0D4EE6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7B5F5704-66C0-FA1A-1E3B-F59B1EE774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80A7A231-30B7-E3B9-991A-89D315EEF3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C7A9A6-D648-470D-8FC9-2F6B246F96A0}" type="datetimeFigureOut">
              <a:rPr lang="en-US" smtClean="0"/>
              <a:t>1/31/2023</a:t>
            </a:fld>
            <a:endParaRPr lang="en-US"/>
          </a:p>
        </p:txBody>
      </p:sp>
      <p:sp>
        <p:nvSpPr>
          <p:cNvPr id="5" name="Espace réservé du pied de page 4">
            <a:extLst>
              <a:ext uri="{FF2B5EF4-FFF2-40B4-BE49-F238E27FC236}">
                <a16:creationId xmlns:a16="http://schemas.microsoft.com/office/drawing/2014/main" id="{B544682C-67B7-E48F-D497-A5CECEA087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ce réservé du numéro de diapositive 5">
            <a:extLst>
              <a:ext uri="{FF2B5EF4-FFF2-40B4-BE49-F238E27FC236}">
                <a16:creationId xmlns:a16="http://schemas.microsoft.com/office/drawing/2014/main" id="{B9C9E1DF-C960-363C-9A88-54CA1C706D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E0968F-3642-4FA0-9B03-3621C1318FB9}" type="slidenum">
              <a:rPr lang="en-US" smtClean="0"/>
              <a:t>‹#›</a:t>
            </a:fld>
            <a:endParaRPr lang="en-US"/>
          </a:p>
        </p:txBody>
      </p:sp>
    </p:spTree>
    <p:extLst>
      <p:ext uri="{BB962C8B-B14F-4D97-AF65-F5344CB8AC3E}">
        <p14:creationId xmlns:p14="http://schemas.microsoft.com/office/powerpoint/2010/main" val="396236950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hyperlink" Target="https://www.flickr.com/53715231@N04/10482984273" TargetMode="External"/><Relationship Id="rId4" Type="http://schemas.openxmlformats.org/officeDocument/2006/relationships/image" Target="../media/image24.jp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hyperlink" Target="https://maken.wikiwijs.nl/100488/P2_Het_skelet_2016" TargetMode="External"/><Relationship Id="rId4" Type="http://schemas.openxmlformats.org/officeDocument/2006/relationships/image" Target="../media/image25.jp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notesSlide" Target="../notesSlides/notesSlide2.xml"/><Relationship Id="rId16" Type="http://schemas.openxmlformats.org/officeDocument/2006/relationships/image" Target="../media/image7.png"/><Relationship Id="rId1" Type="http://schemas.openxmlformats.org/officeDocument/2006/relationships/slideLayout" Target="../slideLayouts/slideLayout18.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gif"/><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notesSlide" Target="../notesSlides/notesSlide3.xml"/><Relationship Id="rId16" Type="http://schemas.openxmlformats.org/officeDocument/2006/relationships/image" Target="../media/image7.png"/><Relationship Id="rId1" Type="http://schemas.openxmlformats.org/officeDocument/2006/relationships/slideLayout" Target="../slideLayouts/slideLayout18.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1.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slides/_rels/slide3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www.flickr.com/photos/rohdesign/3521269974/"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notesSlide" Target="../notesSlides/notesSlide4.xml"/><Relationship Id="rId16" Type="http://schemas.openxmlformats.org/officeDocument/2006/relationships/image" Target="../media/image23.png"/><Relationship Id="rId1" Type="http://schemas.openxmlformats.org/officeDocument/2006/relationships/slideLayout" Target="../slideLayouts/slideLayout18.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2.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7AF4F1-0958-9BEE-8E05-293E8D4E1532}"/>
              </a:ext>
            </a:extLst>
          </p:cNvPr>
          <p:cNvSpPr>
            <a:spLocks noGrp="1"/>
          </p:cNvSpPr>
          <p:nvPr>
            <p:ph type="ctrTitle"/>
          </p:nvPr>
        </p:nvSpPr>
        <p:spPr/>
        <p:txBody>
          <a:bodyPr/>
          <a:lstStyle/>
          <a:p>
            <a:r>
              <a:rPr lang="fr-FR" dirty="0"/>
              <a:t>PowerShell Desired State Configuration</a:t>
            </a:r>
          </a:p>
        </p:txBody>
      </p:sp>
      <p:sp>
        <p:nvSpPr>
          <p:cNvPr id="3" name="Sous-titre 2">
            <a:extLst>
              <a:ext uri="{FF2B5EF4-FFF2-40B4-BE49-F238E27FC236}">
                <a16:creationId xmlns:a16="http://schemas.microsoft.com/office/drawing/2014/main" id="{81AF84D6-3F12-2FD6-4A0B-F91C709634B3}"/>
              </a:ext>
            </a:extLst>
          </p:cNvPr>
          <p:cNvSpPr>
            <a:spLocks noGrp="1"/>
          </p:cNvSpPr>
          <p:nvPr>
            <p:ph type="subTitle" idx="1"/>
          </p:nvPr>
        </p:nvSpPr>
        <p:spPr/>
        <p:txBody>
          <a:bodyPr/>
          <a:lstStyle/>
          <a:p>
            <a:r>
              <a:rPr lang="fr-FR" dirty="0"/>
              <a:t>Comment coder sa configuration !</a:t>
            </a:r>
          </a:p>
        </p:txBody>
      </p:sp>
      <p:pic>
        <p:nvPicPr>
          <p:cNvPr id="4" name="Picture 3" descr="Icon&#10;&#10;Description automatically generated">
            <a:extLst>
              <a:ext uri="{FF2B5EF4-FFF2-40B4-BE49-F238E27FC236}">
                <a16:creationId xmlns:a16="http://schemas.microsoft.com/office/drawing/2014/main" id="{75763690-25D1-AAEC-DA97-EDADBF09AE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8773" y="7430"/>
            <a:ext cx="1183597" cy="1187116"/>
          </a:xfrm>
          <a:prstGeom prst="rect">
            <a:avLst/>
          </a:prstGeom>
        </p:spPr>
      </p:pic>
    </p:spTree>
    <p:extLst>
      <p:ext uri="{BB962C8B-B14F-4D97-AF65-F5344CB8AC3E}">
        <p14:creationId xmlns:p14="http://schemas.microsoft.com/office/powerpoint/2010/main" val="494007048"/>
      </p:ext>
    </p:extLst>
  </p:cSld>
  <p:clrMapOvr>
    <a:masterClrMapping/>
  </p:clrMapOvr>
  <mc:AlternateContent xmlns:mc="http://schemas.openxmlformats.org/markup-compatibility/2006" xmlns:p14="http://schemas.microsoft.com/office/powerpoint/2010/main">
    <mc:Choice Requires="p14">
      <p:transition spd="slow" p14:dur="2000" advTm="25990"/>
    </mc:Choice>
    <mc:Fallback xmlns="">
      <p:transition spd="slow" advTm="259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con&#10;&#10;Description automatically generated">
            <a:extLst>
              <a:ext uri="{FF2B5EF4-FFF2-40B4-BE49-F238E27FC236}">
                <a16:creationId xmlns:a16="http://schemas.microsoft.com/office/drawing/2014/main" id="{75763690-25D1-AAEC-DA97-EDADBF09AE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8773" y="7430"/>
            <a:ext cx="1183597" cy="1187116"/>
          </a:xfrm>
          <a:prstGeom prst="rect">
            <a:avLst/>
          </a:prstGeom>
        </p:spPr>
      </p:pic>
      <p:sp>
        <p:nvSpPr>
          <p:cNvPr id="9" name="TextBox 8">
            <a:extLst>
              <a:ext uri="{FF2B5EF4-FFF2-40B4-BE49-F238E27FC236}">
                <a16:creationId xmlns:a16="http://schemas.microsoft.com/office/drawing/2014/main" id="{E6DA3DDB-CAB0-694C-9977-340A536CE20C}"/>
              </a:ext>
            </a:extLst>
          </p:cNvPr>
          <p:cNvSpPr txBox="1"/>
          <p:nvPr/>
        </p:nvSpPr>
        <p:spPr>
          <a:xfrm>
            <a:off x="1064382" y="2122735"/>
            <a:ext cx="10287988" cy="2062103"/>
          </a:xfrm>
          <a:prstGeom prst="rect">
            <a:avLst/>
          </a:prstGeom>
          <a:solidFill>
            <a:srgbClr val="2F2F2F">
              <a:alpha val="70000"/>
            </a:srgbClr>
          </a:solidFill>
        </p:spPr>
        <p:txBody>
          <a:bodyPr wrap="square" rtlCol="0">
            <a:spAutoFit/>
          </a:bodyPr>
          <a:lstStyle/>
          <a:p>
            <a:pPr marL="457200" indent="-457200">
              <a:buFont typeface="Wingdings" panose="05000000000000000000" pitchFamily="2" charset="2"/>
              <a:buChar char="Ø"/>
            </a:pPr>
            <a:r>
              <a:rPr lang="fr-FR" sz="3200" dirty="0"/>
              <a:t>Configuration automatisée</a:t>
            </a:r>
            <a:r>
              <a:rPr lang="fr-FR" sz="2800" b="0" i="0" dirty="0">
                <a:solidFill>
                  <a:srgbClr val="374151"/>
                </a:solidFill>
                <a:effectLst/>
                <a:latin typeface="Söhne"/>
              </a:rPr>
              <a:t>.</a:t>
            </a:r>
          </a:p>
          <a:p>
            <a:pPr marL="457200" indent="-457200">
              <a:buFont typeface="Wingdings" panose="05000000000000000000" pitchFamily="2" charset="2"/>
              <a:buChar char="Ø"/>
            </a:pPr>
            <a:r>
              <a:rPr lang="fr-FR" sz="3200" dirty="0"/>
              <a:t>Vérifier l'état d'un système</a:t>
            </a:r>
          </a:p>
          <a:p>
            <a:pPr marL="457200" indent="-457200">
              <a:buFont typeface="Wingdings" panose="05000000000000000000" pitchFamily="2" charset="2"/>
              <a:buChar char="Ø"/>
            </a:pPr>
            <a:r>
              <a:rPr lang="fr-FR" sz="3200" dirty="0"/>
              <a:t>Supporte différents systèmes d'exploitation</a:t>
            </a:r>
          </a:p>
          <a:p>
            <a:pPr marL="457200" indent="-457200">
              <a:buFont typeface="Wingdings" panose="05000000000000000000" pitchFamily="2" charset="2"/>
              <a:buChar char="Ø"/>
            </a:pPr>
            <a:r>
              <a:rPr lang="fr-FR" sz="3200" dirty="0"/>
              <a:t>Intégration avec d'autres outils</a:t>
            </a:r>
          </a:p>
        </p:txBody>
      </p:sp>
      <p:sp>
        <p:nvSpPr>
          <p:cNvPr id="5" name="TextBox 4">
            <a:extLst>
              <a:ext uri="{FF2B5EF4-FFF2-40B4-BE49-F238E27FC236}">
                <a16:creationId xmlns:a16="http://schemas.microsoft.com/office/drawing/2014/main" id="{E53FBBAC-4C49-535E-6BA8-E7F4B208FFB4}"/>
              </a:ext>
            </a:extLst>
          </p:cNvPr>
          <p:cNvSpPr txBox="1"/>
          <p:nvPr/>
        </p:nvSpPr>
        <p:spPr>
          <a:xfrm>
            <a:off x="2178726" y="439979"/>
            <a:ext cx="7779921" cy="584775"/>
          </a:xfrm>
          <a:prstGeom prst="rect">
            <a:avLst/>
          </a:prstGeom>
          <a:solidFill>
            <a:srgbClr val="2F2F2F">
              <a:alpha val="70000"/>
            </a:srgbClr>
          </a:solidFill>
        </p:spPr>
        <p:txBody>
          <a:bodyPr wrap="square" rtlCol="0">
            <a:spAutoFit/>
          </a:bodyPr>
          <a:lstStyle/>
          <a:p>
            <a:r>
              <a:rPr lang="en-US" sz="3200" dirty="0" err="1"/>
              <a:t>fonctions</a:t>
            </a:r>
            <a:r>
              <a:rPr lang="en-US" sz="3200" dirty="0"/>
              <a:t> </a:t>
            </a:r>
            <a:r>
              <a:rPr lang="en-US" sz="3200" dirty="0" err="1"/>
              <a:t>principales</a:t>
            </a:r>
            <a:endParaRPr lang="en-US" sz="3200" dirty="0"/>
          </a:p>
        </p:txBody>
      </p:sp>
    </p:spTree>
    <p:extLst>
      <p:ext uri="{BB962C8B-B14F-4D97-AF65-F5344CB8AC3E}">
        <p14:creationId xmlns:p14="http://schemas.microsoft.com/office/powerpoint/2010/main" val="747178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con&#10;&#10;Description automatically generated">
            <a:extLst>
              <a:ext uri="{FF2B5EF4-FFF2-40B4-BE49-F238E27FC236}">
                <a16:creationId xmlns:a16="http://schemas.microsoft.com/office/drawing/2014/main" id="{75763690-25D1-AAEC-DA97-EDADBF09AE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8773" y="7430"/>
            <a:ext cx="1183597" cy="1187116"/>
          </a:xfrm>
          <a:prstGeom prst="rect">
            <a:avLst/>
          </a:prstGeom>
        </p:spPr>
      </p:pic>
      <p:sp>
        <p:nvSpPr>
          <p:cNvPr id="9" name="TextBox 8">
            <a:extLst>
              <a:ext uri="{FF2B5EF4-FFF2-40B4-BE49-F238E27FC236}">
                <a16:creationId xmlns:a16="http://schemas.microsoft.com/office/drawing/2014/main" id="{E6DA3DDB-CAB0-694C-9977-340A536CE20C}"/>
              </a:ext>
            </a:extLst>
          </p:cNvPr>
          <p:cNvSpPr txBox="1"/>
          <p:nvPr/>
        </p:nvSpPr>
        <p:spPr>
          <a:xfrm>
            <a:off x="1064382" y="2122735"/>
            <a:ext cx="10287988" cy="2554545"/>
          </a:xfrm>
          <a:prstGeom prst="rect">
            <a:avLst/>
          </a:prstGeom>
          <a:solidFill>
            <a:srgbClr val="2F2F2F">
              <a:alpha val="70000"/>
            </a:srgbClr>
          </a:solidFill>
        </p:spPr>
        <p:txBody>
          <a:bodyPr wrap="square" rtlCol="0">
            <a:spAutoFit/>
          </a:bodyPr>
          <a:lstStyle/>
          <a:p>
            <a:pPr marL="457200" indent="-457200">
              <a:buFont typeface="Wingdings" panose="05000000000000000000" pitchFamily="2" charset="2"/>
              <a:buChar char="Ø"/>
            </a:pPr>
            <a:r>
              <a:rPr lang="fr-FR" sz="3200" dirty="0"/>
              <a:t>Configuration automatisée</a:t>
            </a:r>
            <a:r>
              <a:rPr lang="fr-FR" sz="2800" b="0" i="0" dirty="0">
                <a:solidFill>
                  <a:srgbClr val="374151"/>
                </a:solidFill>
                <a:effectLst/>
                <a:latin typeface="Söhne"/>
              </a:rPr>
              <a:t>.</a:t>
            </a:r>
          </a:p>
          <a:p>
            <a:pPr marL="457200" indent="-457200">
              <a:buFont typeface="Wingdings" panose="05000000000000000000" pitchFamily="2" charset="2"/>
              <a:buChar char="Ø"/>
            </a:pPr>
            <a:r>
              <a:rPr lang="fr-FR" sz="3200" dirty="0"/>
              <a:t>Vérifier l'état d'un système</a:t>
            </a:r>
          </a:p>
          <a:p>
            <a:pPr marL="457200" indent="-457200">
              <a:buFont typeface="Wingdings" panose="05000000000000000000" pitchFamily="2" charset="2"/>
              <a:buChar char="Ø"/>
            </a:pPr>
            <a:r>
              <a:rPr lang="fr-FR" sz="3200" dirty="0"/>
              <a:t>Supporte différents systèmes d'exploitation</a:t>
            </a:r>
          </a:p>
          <a:p>
            <a:pPr marL="457200" indent="-457200">
              <a:buFont typeface="Wingdings" panose="05000000000000000000" pitchFamily="2" charset="2"/>
              <a:buChar char="Ø"/>
            </a:pPr>
            <a:r>
              <a:rPr lang="fr-FR" sz="3200" dirty="0"/>
              <a:t>Intégration avec d'autres outils</a:t>
            </a:r>
          </a:p>
          <a:p>
            <a:pPr marL="457200" indent="-457200">
              <a:buFont typeface="Wingdings" panose="05000000000000000000" pitchFamily="2" charset="2"/>
              <a:buChar char="Ø"/>
            </a:pPr>
            <a:r>
              <a:rPr lang="fr-FR" sz="3200" dirty="0"/>
              <a:t>Simplicité</a:t>
            </a:r>
          </a:p>
        </p:txBody>
      </p:sp>
      <p:sp>
        <p:nvSpPr>
          <p:cNvPr id="5" name="TextBox 4">
            <a:extLst>
              <a:ext uri="{FF2B5EF4-FFF2-40B4-BE49-F238E27FC236}">
                <a16:creationId xmlns:a16="http://schemas.microsoft.com/office/drawing/2014/main" id="{E53FBBAC-4C49-535E-6BA8-E7F4B208FFB4}"/>
              </a:ext>
            </a:extLst>
          </p:cNvPr>
          <p:cNvSpPr txBox="1"/>
          <p:nvPr/>
        </p:nvSpPr>
        <p:spPr>
          <a:xfrm>
            <a:off x="2178726" y="439979"/>
            <a:ext cx="7779921" cy="584775"/>
          </a:xfrm>
          <a:prstGeom prst="rect">
            <a:avLst/>
          </a:prstGeom>
          <a:solidFill>
            <a:srgbClr val="2F2F2F">
              <a:alpha val="70000"/>
            </a:srgbClr>
          </a:solidFill>
        </p:spPr>
        <p:txBody>
          <a:bodyPr wrap="square" rtlCol="0">
            <a:spAutoFit/>
          </a:bodyPr>
          <a:lstStyle/>
          <a:p>
            <a:r>
              <a:rPr lang="en-US" sz="3200" dirty="0" err="1"/>
              <a:t>fonctions</a:t>
            </a:r>
            <a:r>
              <a:rPr lang="en-US" sz="3200" dirty="0"/>
              <a:t> </a:t>
            </a:r>
            <a:r>
              <a:rPr lang="en-US" sz="3200" dirty="0" err="1"/>
              <a:t>principales</a:t>
            </a:r>
            <a:endParaRPr lang="en-US" sz="3200" dirty="0"/>
          </a:p>
        </p:txBody>
      </p:sp>
    </p:spTree>
    <p:extLst>
      <p:ext uri="{BB962C8B-B14F-4D97-AF65-F5344CB8AC3E}">
        <p14:creationId xmlns:p14="http://schemas.microsoft.com/office/powerpoint/2010/main" val="2756827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con&#10;&#10;Description automatically generated">
            <a:extLst>
              <a:ext uri="{FF2B5EF4-FFF2-40B4-BE49-F238E27FC236}">
                <a16:creationId xmlns:a16="http://schemas.microsoft.com/office/drawing/2014/main" id="{75763690-25D1-AAEC-DA97-EDADBF09AE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8773" y="7430"/>
            <a:ext cx="1183597" cy="1187116"/>
          </a:xfrm>
          <a:prstGeom prst="rect">
            <a:avLst/>
          </a:prstGeom>
        </p:spPr>
      </p:pic>
      <p:sp>
        <p:nvSpPr>
          <p:cNvPr id="5" name="TextBox 4">
            <a:extLst>
              <a:ext uri="{FF2B5EF4-FFF2-40B4-BE49-F238E27FC236}">
                <a16:creationId xmlns:a16="http://schemas.microsoft.com/office/drawing/2014/main" id="{E53FBBAC-4C49-535E-6BA8-E7F4B208FFB4}"/>
              </a:ext>
            </a:extLst>
          </p:cNvPr>
          <p:cNvSpPr txBox="1"/>
          <p:nvPr/>
        </p:nvSpPr>
        <p:spPr>
          <a:xfrm>
            <a:off x="2178726" y="439979"/>
            <a:ext cx="7779921" cy="584775"/>
          </a:xfrm>
          <a:prstGeom prst="rect">
            <a:avLst/>
          </a:prstGeom>
          <a:solidFill>
            <a:srgbClr val="2F2F2F">
              <a:alpha val="70000"/>
            </a:srgbClr>
          </a:solidFill>
        </p:spPr>
        <p:txBody>
          <a:bodyPr wrap="square" rtlCol="0">
            <a:spAutoFit/>
          </a:bodyPr>
          <a:lstStyle/>
          <a:p>
            <a:r>
              <a:rPr lang="en-US" sz="3200" dirty="0" err="1"/>
              <a:t>Mais</a:t>
            </a:r>
            <a:r>
              <a:rPr lang="en-US" sz="3200" dirty="0"/>
              <a:t> </a:t>
            </a:r>
            <a:r>
              <a:rPr lang="en-US" sz="3200" dirty="0" err="1"/>
              <a:t>pourquoi</a:t>
            </a:r>
            <a:r>
              <a:rPr lang="en-US" sz="3200" dirty="0"/>
              <a:t> ?</a:t>
            </a:r>
          </a:p>
        </p:txBody>
      </p:sp>
      <p:pic>
        <p:nvPicPr>
          <p:cNvPr id="3" name="Picture 2" descr="A drawing of a bird&#10;&#10;Description automatically generated with medium confidence">
            <a:extLst>
              <a:ext uri="{FF2B5EF4-FFF2-40B4-BE49-F238E27FC236}">
                <a16:creationId xmlns:a16="http://schemas.microsoft.com/office/drawing/2014/main" id="{CF7A9261-F750-DB27-5A2A-93227A331AF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518073" y="1495555"/>
            <a:ext cx="5155853" cy="3866889"/>
          </a:xfrm>
          <a:prstGeom prst="rect">
            <a:avLst/>
          </a:prstGeom>
          <a:solidFill>
            <a:srgbClr val="343434"/>
          </a:solidFill>
        </p:spPr>
      </p:pic>
    </p:spTree>
    <p:extLst>
      <p:ext uri="{BB962C8B-B14F-4D97-AF65-F5344CB8AC3E}">
        <p14:creationId xmlns:p14="http://schemas.microsoft.com/office/powerpoint/2010/main" val="3506187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con&#10;&#10;Description automatically generated">
            <a:extLst>
              <a:ext uri="{FF2B5EF4-FFF2-40B4-BE49-F238E27FC236}">
                <a16:creationId xmlns:a16="http://schemas.microsoft.com/office/drawing/2014/main" id="{75763690-25D1-AAEC-DA97-EDADBF09AE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8773" y="7430"/>
            <a:ext cx="1183597" cy="1187116"/>
          </a:xfrm>
          <a:prstGeom prst="rect">
            <a:avLst/>
          </a:prstGeom>
        </p:spPr>
      </p:pic>
      <p:sp>
        <p:nvSpPr>
          <p:cNvPr id="5" name="TextBox 4">
            <a:extLst>
              <a:ext uri="{FF2B5EF4-FFF2-40B4-BE49-F238E27FC236}">
                <a16:creationId xmlns:a16="http://schemas.microsoft.com/office/drawing/2014/main" id="{E53FBBAC-4C49-535E-6BA8-E7F4B208FFB4}"/>
              </a:ext>
            </a:extLst>
          </p:cNvPr>
          <p:cNvSpPr txBox="1"/>
          <p:nvPr/>
        </p:nvSpPr>
        <p:spPr>
          <a:xfrm>
            <a:off x="2178726" y="439979"/>
            <a:ext cx="7779921" cy="584775"/>
          </a:xfrm>
          <a:prstGeom prst="rect">
            <a:avLst/>
          </a:prstGeom>
          <a:solidFill>
            <a:srgbClr val="2F2F2F">
              <a:alpha val="70000"/>
            </a:srgbClr>
          </a:solidFill>
        </p:spPr>
        <p:txBody>
          <a:bodyPr wrap="square" rtlCol="0">
            <a:spAutoFit/>
          </a:bodyPr>
          <a:lstStyle/>
          <a:p>
            <a:r>
              <a:rPr lang="en-US" sz="3200" dirty="0"/>
              <a:t>Comment ?</a:t>
            </a:r>
          </a:p>
        </p:txBody>
      </p:sp>
      <p:pic>
        <p:nvPicPr>
          <p:cNvPr id="6" name="Picture 5" descr="A picture containing text&#10;&#10;Description automatically generated">
            <a:extLst>
              <a:ext uri="{FF2B5EF4-FFF2-40B4-BE49-F238E27FC236}">
                <a16:creationId xmlns:a16="http://schemas.microsoft.com/office/drawing/2014/main" id="{ACFA749A-16B1-3892-3520-98629975BBB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751947" y="1785807"/>
            <a:ext cx="4688105" cy="3286385"/>
          </a:xfrm>
          <a:prstGeom prst="rect">
            <a:avLst/>
          </a:prstGeom>
        </p:spPr>
      </p:pic>
    </p:spTree>
    <p:extLst>
      <p:ext uri="{BB962C8B-B14F-4D97-AF65-F5344CB8AC3E}">
        <p14:creationId xmlns:p14="http://schemas.microsoft.com/office/powerpoint/2010/main" val="770216986"/>
      </p:ext>
    </p:extLst>
  </p:cSld>
  <p:clrMapOvr>
    <a:masterClrMapping/>
  </p:clrMapOvr>
  <p:transition spd="slow">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086020B-1882-E2C1-0E3E-65640D963252}"/>
              </a:ext>
            </a:extLst>
          </p:cNvPr>
          <p:cNvSpPr>
            <a:spLocks noGrp="1"/>
          </p:cNvSpPr>
          <p:nvPr>
            <p:ph idx="1"/>
          </p:nvPr>
        </p:nvSpPr>
        <p:spPr>
          <a:xfrm>
            <a:off x="976312" y="1371601"/>
            <a:ext cx="8946541" cy="2057400"/>
          </a:xfrm>
          <a:solidFill>
            <a:srgbClr val="2F2F2F">
              <a:alpha val="70000"/>
            </a:srgbClr>
          </a:solidFill>
        </p:spPr>
        <p:txBody>
          <a:bodyPr>
            <a:normAutofit/>
          </a:bodyPr>
          <a:lstStyle/>
          <a:p>
            <a:pPr lvl="1">
              <a:buFont typeface="Wingdings" panose="05000000000000000000" pitchFamily="2" charset="2"/>
              <a:buChar char="Ø"/>
            </a:pPr>
            <a:r>
              <a:rPr lang="fr-FR" sz="2200" dirty="0"/>
              <a:t>DSC Ressources – Equivalent des modules PowerShell</a:t>
            </a:r>
          </a:p>
          <a:p>
            <a:pPr lvl="2">
              <a:buFont typeface="Wingdings" panose="05000000000000000000" pitchFamily="2" charset="2"/>
              <a:buChar char="Ø"/>
            </a:pPr>
            <a:r>
              <a:rPr lang="fr-FR" sz="2000" dirty="0"/>
              <a:t>Certain sont intégrés de base</a:t>
            </a:r>
          </a:p>
          <a:p>
            <a:pPr lvl="2">
              <a:buFont typeface="Wingdings" panose="05000000000000000000" pitchFamily="2" charset="2"/>
              <a:buChar char="Ø"/>
            </a:pPr>
            <a:r>
              <a:rPr lang="fr-FR" sz="2000" dirty="0"/>
              <a:t>Vous pouvez écrire les vôtres</a:t>
            </a:r>
          </a:p>
          <a:p>
            <a:pPr lvl="2">
              <a:buFont typeface="Wingdings" panose="05000000000000000000" pitchFamily="2" charset="2"/>
              <a:buChar char="Ø"/>
            </a:pPr>
            <a:r>
              <a:rPr lang="fr-FR" sz="2000" dirty="0"/>
              <a:t>Trouver ceux de la communauté sur la PowerShell </a:t>
            </a:r>
            <a:r>
              <a:rPr lang="fr-FR" sz="2000" dirty="0" err="1"/>
              <a:t>Gallery</a:t>
            </a:r>
            <a:endParaRPr lang="fr-FR" sz="2000" dirty="0"/>
          </a:p>
        </p:txBody>
      </p:sp>
      <p:sp>
        <p:nvSpPr>
          <p:cNvPr id="2" name="Titre 1">
            <a:extLst>
              <a:ext uri="{FF2B5EF4-FFF2-40B4-BE49-F238E27FC236}">
                <a16:creationId xmlns:a16="http://schemas.microsoft.com/office/drawing/2014/main" id="{08237E33-852D-1B99-F4FA-2797258A682A}"/>
              </a:ext>
            </a:extLst>
          </p:cNvPr>
          <p:cNvSpPr txBox="1">
            <a:spLocks/>
          </p:cNvSpPr>
          <p:nvPr/>
        </p:nvSpPr>
        <p:spPr>
          <a:xfrm>
            <a:off x="2178423" y="488577"/>
            <a:ext cx="8222129" cy="829234"/>
          </a:xfrm>
          <a:prstGeom prst="rect">
            <a:avLst/>
          </a:prstGeom>
          <a:solidFill>
            <a:srgbClr val="2F2F2F">
              <a:alpha val="70000"/>
            </a:srgbClr>
          </a:solidFill>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3200" b="0" i="0" u="none" strike="noStrike" kern="1200" cap="none" spc="0" normalizeH="0" baseline="0" noProof="0" dirty="0">
                <a:ln>
                  <a:noFill/>
                </a:ln>
                <a:solidFill>
                  <a:srgbClr val="EBEBEB"/>
                </a:solidFill>
                <a:effectLst/>
                <a:uLnTx/>
                <a:uFillTx/>
                <a:latin typeface="Century Gothic" panose="020B0502020202020204"/>
                <a:ea typeface="+mj-ea"/>
                <a:cs typeface="+mj-cs"/>
              </a:rPr>
              <a:t>Terminologie !</a:t>
            </a:r>
          </a:p>
        </p:txBody>
      </p:sp>
      <p:pic>
        <p:nvPicPr>
          <p:cNvPr id="4" name="Picture 3" descr="Icon&#10;&#10;Description automatically generated">
            <a:extLst>
              <a:ext uri="{FF2B5EF4-FFF2-40B4-BE49-F238E27FC236}">
                <a16:creationId xmlns:a16="http://schemas.microsoft.com/office/drawing/2014/main" id="{7F045238-14CC-ADDB-A952-5BB2BADB75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8773" y="7430"/>
            <a:ext cx="1183597" cy="1187116"/>
          </a:xfrm>
          <a:prstGeom prst="rect">
            <a:avLst/>
          </a:prstGeom>
        </p:spPr>
      </p:pic>
    </p:spTree>
    <p:extLst>
      <p:ext uri="{BB962C8B-B14F-4D97-AF65-F5344CB8AC3E}">
        <p14:creationId xmlns:p14="http://schemas.microsoft.com/office/powerpoint/2010/main" val="3772152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237E33-852D-1B99-F4FA-2797258A682A}"/>
              </a:ext>
            </a:extLst>
          </p:cNvPr>
          <p:cNvSpPr txBox="1">
            <a:spLocks/>
          </p:cNvSpPr>
          <p:nvPr/>
        </p:nvSpPr>
        <p:spPr>
          <a:xfrm>
            <a:off x="2178423" y="488577"/>
            <a:ext cx="8222129" cy="829234"/>
          </a:xfrm>
          <a:prstGeom prst="rect">
            <a:avLst/>
          </a:prstGeom>
          <a:solidFill>
            <a:srgbClr val="2F2F2F">
              <a:alpha val="70000"/>
            </a:srgbClr>
          </a:solidFill>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3200" b="0" i="0" u="none" strike="noStrike" kern="1200" cap="none" spc="0" normalizeH="0" baseline="0" noProof="0" dirty="0">
                <a:ln>
                  <a:noFill/>
                </a:ln>
                <a:solidFill>
                  <a:srgbClr val="EBEBEB"/>
                </a:solidFill>
                <a:effectLst/>
                <a:uLnTx/>
                <a:uFillTx/>
                <a:latin typeface="Century Gothic" panose="020B0502020202020204"/>
                <a:ea typeface="+mj-ea"/>
                <a:cs typeface="+mj-cs"/>
              </a:rPr>
              <a:t>Terminologie !</a:t>
            </a:r>
          </a:p>
        </p:txBody>
      </p:sp>
      <p:pic>
        <p:nvPicPr>
          <p:cNvPr id="4" name="Picture 3" descr="Icon&#10;&#10;Description automatically generated">
            <a:extLst>
              <a:ext uri="{FF2B5EF4-FFF2-40B4-BE49-F238E27FC236}">
                <a16:creationId xmlns:a16="http://schemas.microsoft.com/office/drawing/2014/main" id="{7F045238-14CC-ADDB-A952-5BB2BADB75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8773" y="7430"/>
            <a:ext cx="1183597" cy="1187116"/>
          </a:xfrm>
          <a:prstGeom prst="rect">
            <a:avLst/>
          </a:prstGeom>
        </p:spPr>
      </p:pic>
      <p:pic>
        <p:nvPicPr>
          <p:cNvPr id="7" name="Picture 6">
            <a:extLst>
              <a:ext uri="{FF2B5EF4-FFF2-40B4-BE49-F238E27FC236}">
                <a16:creationId xmlns:a16="http://schemas.microsoft.com/office/drawing/2014/main" id="{654FDFAE-72C9-0A06-4CC6-3DAD32C7BD6B}"/>
              </a:ext>
            </a:extLst>
          </p:cNvPr>
          <p:cNvPicPr>
            <a:picLocks noChangeAspect="1"/>
          </p:cNvPicPr>
          <p:nvPr/>
        </p:nvPicPr>
        <p:blipFill>
          <a:blip r:embed="rId4"/>
          <a:stretch>
            <a:fillRect/>
          </a:stretch>
        </p:blipFill>
        <p:spPr>
          <a:xfrm>
            <a:off x="275195" y="1317811"/>
            <a:ext cx="11571610" cy="5051612"/>
          </a:xfrm>
          <a:prstGeom prst="rect">
            <a:avLst/>
          </a:prstGeom>
        </p:spPr>
      </p:pic>
    </p:spTree>
    <p:extLst>
      <p:ext uri="{BB962C8B-B14F-4D97-AF65-F5344CB8AC3E}">
        <p14:creationId xmlns:p14="http://schemas.microsoft.com/office/powerpoint/2010/main" val="1040555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237E33-852D-1B99-F4FA-2797258A682A}"/>
              </a:ext>
            </a:extLst>
          </p:cNvPr>
          <p:cNvSpPr txBox="1">
            <a:spLocks/>
          </p:cNvSpPr>
          <p:nvPr/>
        </p:nvSpPr>
        <p:spPr>
          <a:xfrm>
            <a:off x="2178423" y="488577"/>
            <a:ext cx="8222129" cy="829234"/>
          </a:xfrm>
          <a:prstGeom prst="rect">
            <a:avLst/>
          </a:prstGeom>
          <a:solidFill>
            <a:srgbClr val="2F2F2F">
              <a:alpha val="70000"/>
            </a:srgbClr>
          </a:solidFill>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3200" b="0" i="0" u="none" strike="noStrike" kern="1200" cap="none" spc="0" normalizeH="0" baseline="0" noProof="0" dirty="0">
                <a:ln>
                  <a:noFill/>
                </a:ln>
                <a:solidFill>
                  <a:srgbClr val="EBEBEB"/>
                </a:solidFill>
                <a:effectLst/>
                <a:uLnTx/>
                <a:uFillTx/>
                <a:latin typeface="Century Gothic" panose="020B0502020202020204"/>
                <a:ea typeface="+mj-ea"/>
                <a:cs typeface="+mj-cs"/>
              </a:rPr>
              <a:t>Terminologie !</a:t>
            </a:r>
          </a:p>
        </p:txBody>
      </p:sp>
      <p:pic>
        <p:nvPicPr>
          <p:cNvPr id="4" name="Picture 3" descr="Icon&#10;&#10;Description automatically generated">
            <a:extLst>
              <a:ext uri="{FF2B5EF4-FFF2-40B4-BE49-F238E27FC236}">
                <a16:creationId xmlns:a16="http://schemas.microsoft.com/office/drawing/2014/main" id="{7F045238-14CC-ADDB-A952-5BB2BADB75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8773" y="7430"/>
            <a:ext cx="1183597" cy="1187116"/>
          </a:xfrm>
          <a:prstGeom prst="rect">
            <a:avLst/>
          </a:prstGeom>
        </p:spPr>
      </p:pic>
      <p:pic>
        <p:nvPicPr>
          <p:cNvPr id="3" name="Picture 2">
            <a:extLst>
              <a:ext uri="{FF2B5EF4-FFF2-40B4-BE49-F238E27FC236}">
                <a16:creationId xmlns:a16="http://schemas.microsoft.com/office/drawing/2014/main" id="{F193A1CD-AA59-68AF-FCCE-D23734FFBD4B}"/>
              </a:ext>
            </a:extLst>
          </p:cNvPr>
          <p:cNvPicPr>
            <a:picLocks noChangeAspect="1"/>
          </p:cNvPicPr>
          <p:nvPr/>
        </p:nvPicPr>
        <p:blipFill>
          <a:blip r:embed="rId4"/>
          <a:stretch>
            <a:fillRect/>
          </a:stretch>
        </p:blipFill>
        <p:spPr>
          <a:xfrm>
            <a:off x="0" y="1317811"/>
            <a:ext cx="12192000" cy="5051612"/>
          </a:xfrm>
          <a:prstGeom prst="rect">
            <a:avLst/>
          </a:prstGeom>
        </p:spPr>
      </p:pic>
    </p:spTree>
    <p:extLst>
      <p:ext uri="{BB962C8B-B14F-4D97-AF65-F5344CB8AC3E}">
        <p14:creationId xmlns:p14="http://schemas.microsoft.com/office/powerpoint/2010/main" val="2203433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237E33-852D-1B99-F4FA-2797258A682A}"/>
              </a:ext>
            </a:extLst>
          </p:cNvPr>
          <p:cNvSpPr txBox="1">
            <a:spLocks/>
          </p:cNvSpPr>
          <p:nvPr/>
        </p:nvSpPr>
        <p:spPr>
          <a:xfrm>
            <a:off x="2178423" y="488577"/>
            <a:ext cx="8222129" cy="829234"/>
          </a:xfrm>
          <a:prstGeom prst="rect">
            <a:avLst/>
          </a:prstGeom>
          <a:solidFill>
            <a:srgbClr val="2F2F2F">
              <a:alpha val="70000"/>
            </a:srgbClr>
          </a:solidFill>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3200" b="0" i="0" u="none" strike="noStrike" kern="1200" cap="none" spc="0" normalizeH="0" baseline="0" noProof="0" dirty="0">
                <a:ln>
                  <a:noFill/>
                </a:ln>
                <a:solidFill>
                  <a:srgbClr val="EBEBEB"/>
                </a:solidFill>
                <a:effectLst/>
                <a:uLnTx/>
                <a:uFillTx/>
                <a:latin typeface="Century Gothic" panose="020B0502020202020204"/>
                <a:ea typeface="+mj-ea"/>
                <a:cs typeface="+mj-cs"/>
              </a:rPr>
              <a:t>Terminologie !</a:t>
            </a:r>
          </a:p>
        </p:txBody>
      </p:sp>
      <p:pic>
        <p:nvPicPr>
          <p:cNvPr id="4" name="Picture 3" descr="Icon&#10;&#10;Description automatically generated">
            <a:extLst>
              <a:ext uri="{FF2B5EF4-FFF2-40B4-BE49-F238E27FC236}">
                <a16:creationId xmlns:a16="http://schemas.microsoft.com/office/drawing/2014/main" id="{7F045238-14CC-ADDB-A952-5BB2BADB75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8773" y="7430"/>
            <a:ext cx="1183597" cy="1187116"/>
          </a:xfrm>
          <a:prstGeom prst="rect">
            <a:avLst/>
          </a:prstGeom>
        </p:spPr>
      </p:pic>
      <p:pic>
        <p:nvPicPr>
          <p:cNvPr id="8" name="Picture 7">
            <a:extLst>
              <a:ext uri="{FF2B5EF4-FFF2-40B4-BE49-F238E27FC236}">
                <a16:creationId xmlns:a16="http://schemas.microsoft.com/office/drawing/2014/main" id="{334680B7-9C4B-972C-0494-289775A062B2}"/>
              </a:ext>
            </a:extLst>
          </p:cNvPr>
          <p:cNvPicPr>
            <a:picLocks noChangeAspect="1"/>
          </p:cNvPicPr>
          <p:nvPr/>
        </p:nvPicPr>
        <p:blipFill>
          <a:blip r:embed="rId4"/>
          <a:stretch>
            <a:fillRect/>
          </a:stretch>
        </p:blipFill>
        <p:spPr>
          <a:xfrm>
            <a:off x="0" y="1858159"/>
            <a:ext cx="11930756" cy="3141681"/>
          </a:xfrm>
          <a:prstGeom prst="rect">
            <a:avLst/>
          </a:prstGeom>
        </p:spPr>
      </p:pic>
    </p:spTree>
    <p:extLst>
      <p:ext uri="{BB962C8B-B14F-4D97-AF65-F5344CB8AC3E}">
        <p14:creationId xmlns:p14="http://schemas.microsoft.com/office/powerpoint/2010/main" val="38884897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086020B-1882-E2C1-0E3E-65640D963252}"/>
              </a:ext>
            </a:extLst>
          </p:cNvPr>
          <p:cNvSpPr>
            <a:spLocks noGrp="1"/>
          </p:cNvSpPr>
          <p:nvPr>
            <p:ph idx="1"/>
          </p:nvPr>
        </p:nvSpPr>
        <p:spPr>
          <a:xfrm>
            <a:off x="976312" y="1371600"/>
            <a:ext cx="8946541" cy="5092699"/>
          </a:xfrm>
          <a:solidFill>
            <a:srgbClr val="2F2F2F">
              <a:alpha val="70000"/>
            </a:srgbClr>
          </a:solidFill>
        </p:spPr>
        <p:txBody>
          <a:bodyPr>
            <a:normAutofit/>
          </a:bodyPr>
          <a:lstStyle/>
          <a:p>
            <a:pPr lvl="1">
              <a:buFont typeface="Wingdings" panose="05000000000000000000" pitchFamily="2" charset="2"/>
              <a:buChar char="Ø"/>
            </a:pPr>
            <a:r>
              <a:rPr lang="fr-FR" sz="2400" dirty="0"/>
              <a:t>Configuration</a:t>
            </a:r>
          </a:p>
          <a:p>
            <a:pPr lvl="2">
              <a:buFont typeface="Wingdings" panose="05000000000000000000" pitchFamily="2" charset="2"/>
              <a:buChar char="Ø"/>
            </a:pPr>
            <a:r>
              <a:rPr lang="fr-FR" sz="2000" dirty="0"/>
              <a:t>Ce que nous voulons comme configuration sur la cible</a:t>
            </a:r>
          </a:p>
          <a:p>
            <a:pPr lvl="2">
              <a:buFont typeface="Wingdings" panose="05000000000000000000" pitchFamily="2" charset="2"/>
              <a:buChar char="Ø"/>
            </a:pPr>
            <a:r>
              <a:rPr lang="fr-FR" sz="2000" dirty="0"/>
              <a:t>C’est un fichier compilé (.MOF)</a:t>
            </a:r>
          </a:p>
        </p:txBody>
      </p:sp>
      <p:sp>
        <p:nvSpPr>
          <p:cNvPr id="2" name="Titre 1">
            <a:extLst>
              <a:ext uri="{FF2B5EF4-FFF2-40B4-BE49-F238E27FC236}">
                <a16:creationId xmlns:a16="http://schemas.microsoft.com/office/drawing/2014/main" id="{08237E33-852D-1B99-F4FA-2797258A682A}"/>
              </a:ext>
            </a:extLst>
          </p:cNvPr>
          <p:cNvSpPr txBox="1">
            <a:spLocks/>
          </p:cNvSpPr>
          <p:nvPr/>
        </p:nvSpPr>
        <p:spPr>
          <a:xfrm>
            <a:off x="2178423" y="488577"/>
            <a:ext cx="8222129" cy="829234"/>
          </a:xfrm>
          <a:prstGeom prst="rect">
            <a:avLst/>
          </a:prstGeom>
          <a:solidFill>
            <a:srgbClr val="2F2F2F">
              <a:alpha val="70000"/>
            </a:srgbClr>
          </a:solidFill>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3200" b="0" i="0" u="none" strike="noStrike" kern="1200" cap="none" spc="0" normalizeH="0" baseline="0" noProof="0" dirty="0">
                <a:ln>
                  <a:noFill/>
                </a:ln>
                <a:solidFill>
                  <a:srgbClr val="EBEBEB"/>
                </a:solidFill>
                <a:effectLst/>
                <a:uLnTx/>
                <a:uFillTx/>
                <a:latin typeface="Century Gothic" panose="020B0502020202020204"/>
                <a:ea typeface="+mj-ea"/>
                <a:cs typeface="+mj-cs"/>
              </a:rPr>
              <a:t>Terminologie !</a:t>
            </a:r>
          </a:p>
        </p:txBody>
      </p:sp>
      <p:pic>
        <p:nvPicPr>
          <p:cNvPr id="4" name="Picture 3" descr="Icon&#10;&#10;Description automatically generated">
            <a:extLst>
              <a:ext uri="{FF2B5EF4-FFF2-40B4-BE49-F238E27FC236}">
                <a16:creationId xmlns:a16="http://schemas.microsoft.com/office/drawing/2014/main" id="{7F045238-14CC-ADDB-A952-5BB2BADB75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8773" y="7430"/>
            <a:ext cx="1183597" cy="1187116"/>
          </a:xfrm>
          <a:prstGeom prst="rect">
            <a:avLst/>
          </a:prstGeom>
        </p:spPr>
      </p:pic>
    </p:spTree>
    <p:extLst>
      <p:ext uri="{BB962C8B-B14F-4D97-AF65-F5344CB8AC3E}">
        <p14:creationId xmlns:p14="http://schemas.microsoft.com/office/powerpoint/2010/main" val="3273587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237E33-852D-1B99-F4FA-2797258A682A}"/>
              </a:ext>
            </a:extLst>
          </p:cNvPr>
          <p:cNvSpPr txBox="1">
            <a:spLocks/>
          </p:cNvSpPr>
          <p:nvPr/>
        </p:nvSpPr>
        <p:spPr>
          <a:xfrm>
            <a:off x="2178423" y="488577"/>
            <a:ext cx="8222129" cy="829234"/>
          </a:xfrm>
          <a:prstGeom prst="rect">
            <a:avLst/>
          </a:prstGeom>
          <a:solidFill>
            <a:srgbClr val="2F2F2F">
              <a:alpha val="70000"/>
            </a:srgbClr>
          </a:solidFill>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3200" b="0" i="0" u="none" strike="noStrike" kern="1200" cap="none" spc="0" normalizeH="0" baseline="0" noProof="0" dirty="0">
                <a:ln>
                  <a:noFill/>
                </a:ln>
                <a:solidFill>
                  <a:srgbClr val="EBEBEB"/>
                </a:solidFill>
                <a:effectLst/>
                <a:uLnTx/>
                <a:uFillTx/>
                <a:latin typeface="Century Gothic" panose="020B0502020202020204"/>
                <a:ea typeface="+mj-ea"/>
                <a:cs typeface="+mj-cs"/>
              </a:rPr>
              <a:t>Terminologie !</a:t>
            </a:r>
          </a:p>
        </p:txBody>
      </p:sp>
      <p:pic>
        <p:nvPicPr>
          <p:cNvPr id="4" name="Picture 3" descr="Icon&#10;&#10;Description automatically generated">
            <a:extLst>
              <a:ext uri="{FF2B5EF4-FFF2-40B4-BE49-F238E27FC236}">
                <a16:creationId xmlns:a16="http://schemas.microsoft.com/office/drawing/2014/main" id="{7F045238-14CC-ADDB-A952-5BB2BADB75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8773" y="7430"/>
            <a:ext cx="1183597" cy="1187116"/>
          </a:xfrm>
          <a:prstGeom prst="rect">
            <a:avLst/>
          </a:prstGeom>
        </p:spPr>
      </p:pic>
      <p:pic>
        <p:nvPicPr>
          <p:cNvPr id="10" name="Picture 9">
            <a:extLst>
              <a:ext uri="{FF2B5EF4-FFF2-40B4-BE49-F238E27FC236}">
                <a16:creationId xmlns:a16="http://schemas.microsoft.com/office/drawing/2014/main" id="{F37EA32B-AE74-798F-FD3D-703EADAEDB8F}"/>
              </a:ext>
            </a:extLst>
          </p:cNvPr>
          <p:cNvPicPr>
            <a:picLocks noChangeAspect="1"/>
          </p:cNvPicPr>
          <p:nvPr/>
        </p:nvPicPr>
        <p:blipFill>
          <a:blip r:embed="rId4"/>
          <a:stretch>
            <a:fillRect/>
          </a:stretch>
        </p:blipFill>
        <p:spPr>
          <a:xfrm>
            <a:off x="1961211" y="1194546"/>
            <a:ext cx="8656552" cy="5361160"/>
          </a:xfrm>
          <a:prstGeom prst="rect">
            <a:avLst/>
          </a:prstGeom>
        </p:spPr>
      </p:pic>
      <p:sp>
        <p:nvSpPr>
          <p:cNvPr id="3" name="Arrow: Right 2">
            <a:extLst>
              <a:ext uri="{FF2B5EF4-FFF2-40B4-BE49-F238E27FC236}">
                <a16:creationId xmlns:a16="http://schemas.microsoft.com/office/drawing/2014/main" id="{DBFF0756-01BA-E98D-AF4E-F7893E19FD62}"/>
              </a:ext>
            </a:extLst>
          </p:cNvPr>
          <p:cNvSpPr/>
          <p:nvPr/>
        </p:nvSpPr>
        <p:spPr>
          <a:xfrm>
            <a:off x="424490" y="1194546"/>
            <a:ext cx="1645327" cy="2117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Arrow: Right 4">
            <a:extLst>
              <a:ext uri="{FF2B5EF4-FFF2-40B4-BE49-F238E27FC236}">
                <a16:creationId xmlns:a16="http://schemas.microsoft.com/office/drawing/2014/main" id="{AFD1E50E-A07C-82E1-4526-B5FEABE33EF3}"/>
              </a:ext>
            </a:extLst>
          </p:cNvPr>
          <p:cNvSpPr/>
          <p:nvPr/>
        </p:nvSpPr>
        <p:spPr>
          <a:xfrm>
            <a:off x="751573" y="2926364"/>
            <a:ext cx="1645327" cy="2117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Arrow: Right 5">
            <a:extLst>
              <a:ext uri="{FF2B5EF4-FFF2-40B4-BE49-F238E27FC236}">
                <a16:creationId xmlns:a16="http://schemas.microsoft.com/office/drawing/2014/main" id="{769D79FE-CA90-4214-0FA0-721528C6D370}"/>
              </a:ext>
            </a:extLst>
          </p:cNvPr>
          <p:cNvSpPr/>
          <p:nvPr/>
        </p:nvSpPr>
        <p:spPr>
          <a:xfrm>
            <a:off x="1724046" y="4325211"/>
            <a:ext cx="1645327" cy="2117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96935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back">
            <a:extLst>
              <a:ext uri="{FF2B5EF4-FFF2-40B4-BE49-F238E27FC236}">
                <a16:creationId xmlns:a16="http://schemas.microsoft.com/office/drawing/2014/main" id="{DCBA9861-3EB0-2228-30D2-A7D108132E85}"/>
              </a:ext>
            </a:extLst>
          </p:cNvPr>
          <p:cNvPicPr>
            <a:picLocks noGrp="1" noRot="1" noChangeAspect="1" noMove="1" noResize="1" noEditPoints="1" noAdjustHandles="1" noChangeArrowheads="1" noChangeShapeType="1" noCrop="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13" name="puces back">
            <a:extLst>
              <a:ext uri="{FF2B5EF4-FFF2-40B4-BE49-F238E27FC236}">
                <a16:creationId xmlns:a16="http://schemas.microsoft.com/office/drawing/2014/main" id="{291E50E5-EDF9-87DF-4244-FA9BB77D9F40}"/>
              </a:ext>
            </a:extLst>
          </p:cNvPr>
          <p:cNvPicPr>
            <a:picLocks noGrp="1" noRot="1" noChangeAspect="1" noMove="1" noResize="1" noEditPoints="1" noAdjustHandles="1" noChangeArrowheads="1" noChangeShapeType="1" noCrop="1"/>
          </p:cNvPicPr>
          <p:nvPr/>
        </p:nvPicPr>
        <p:blipFill>
          <a:blip r:embed="rId5">
            <a:extLst>
              <a:ext uri="{96DAC541-7B7A-43D3-8B79-37D633B846F1}">
                <asvg:svgBlip xmlns:asvg="http://schemas.microsoft.com/office/drawing/2016/SVG/main" r:embed="rId6"/>
              </a:ext>
            </a:extLst>
          </a:blip>
          <a:stretch>
            <a:fillRect/>
          </a:stretch>
        </p:blipFill>
        <p:spPr>
          <a:xfrm>
            <a:off x="119062" y="0"/>
            <a:ext cx="11953875" cy="6858000"/>
          </a:xfrm>
          <a:prstGeom prst="rect">
            <a:avLst/>
          </a:prstGeom>
        </p:spPr>
      </p:pic>
      <p:pic>
        <p:nvPicPr>
          <p:cNvPr id="19" name="formes back">
            <a:extLst>
              <a:ext uri="{FF2B5EF4-FFF2-40B4-BE49-F238E27FC236}">
                <a16:creationId xmlns:a16="http://schemas.microsoft.com/office/drawing/2014/main" id="{14FCF44A-7225-CE66-B534-BDD35D33ADDE}"/>
              </a:ext>
            </a:extLst>
          </p:cNvPr>
          <p:cNvPicPr>
            <a:picLocks noGrp="1" noRot="1" noChangeAspect="1" noMove="1" noResize="1" noEditPoints="1" noAdjustHandles="1" noChangeArrowheads="1" noChangeShapeType="1" noCrop="1"/>
          </p:cNvPicPr>
          <p:nvPr/>
        </p:nvPicPr>
        <p:blipFill>
          <a:blip r:embed="rId7">
            <a:extLst>
              <a:ext uri="{96DAC541-7B7A-43D3-8B79-37D633B846F1}">
                <asvg:svgBlip xmlns:asvg="http://schemas.microsoft.com/office/drawing/2016/SVG/main" r:embed="rId8"/>
              </a:ext>
            </a:extLst>
          </a:blip>
          <a:stretch>
            <a:fillRect/>
          </a:stretch>
        </p:blipFill>
        <p:spPr>
          <a:xfrm>
            <a:off x="7669409" y="118281"/>
            <a:ext cx="3003731" cy="3483758"/>
          </a:xfrm>
          <a:prstGeom prst="rect">
            <a:avLst/>
          </a:prstGeom>
        </p:spPr>
      </p:pic>
      <p:pic>
        <p:nvPicPr>
          <p:cNvPr id="21" name="cadre speaker">
            <a:extLst>
              <a:ext uri="{FF2B5EF4-FFF2-40B4-BE49-F238E27FC236}">
                <a16:creationId xmlns:a16="http://schemas.microsoft.com/office/drawing/2014/main" id="{EA456D34-75E9-AEE7-21DA-ADC6668320B9}"/>
              </a:ext>
            </a:extLst>
          </p:cNvPr>
          <p:cNvPicPr>
            <a:picLocks noGrp="1" noRot="1" noChangeAspect="1" noMove="1" noResize="1" noEditPoints="1" noAdjustHandles="1" noChangeArrowheads="1" noChangeShapeType="1" noCrop="1"/>
          </p:cNvPicPr>
          <p:nvPr/>
        </p:nvPicPr>
        <p:blipFill>
          <a:blip r:embed="rId9">
            <a:extLst>
              <a:ext uri="{96DAC541-7B7A-43D3-8B79-37D633B846F1}">
                <asvg:svgBlip xmlns:asvg="http://schemas.microsoft.com/office/drawing/2016/SVG/main" r:embed="rId10"/>
              </a:ext>
            </a:extLst>
          </a:blip>
          <a:stretch>
            <a:fillRect/>
          </a:stretch>
        </p:blipFill>
        <p:spPr>
          <a:xfrm>
            <a:off x="5628035" y="1210100"/>
            <a:ext cx="5305288" cy="4669809"/>
          </a:xfrm>
          <a:prstGeom prst="rect">
            <a:avLst/>
          </a:prstGeom>
        </p:spPr>
      </p:pic>
      <p:pic>
        <p:nvPicPr>
          <p:cNvPr id="9" name="formes colorées" hidden="1">
            <a:extLst>
              <a:ext uri="{FF2B5EF4-FFF2-40B4-BE49-F238E27FC236}">
                <a16:creationId xmlns:a16="http://schemas.microsoft.com/office/drawing/2014/main" id="{1E7B7F34-1A67-A836-9014-060FF5F89190}"/>
              </a:ext>
            </a:extLst>
          </p:cNvPr>
          <p:cNvPicPr>
            <a:picLocks noGrp="1" noRot="1" noChangeAspect="1" noMove="1" noResize="1" noEditPoints="1" noAdjustHandles="1" noChangeArrowheads="1" noChangeShapeType="1" noCrop="1"/>
          </p:cNvPicPr>
          <p:nvPr/>
        </p:nvPicPr>
        <p:blipFill>
          <a:blip r:embed="rId11">
            <a:extLst>
              <a:ext uri="{96DAC541-7B7A-43D3-8B79-37D633B846F1}">
                <asvg:svgBlip xmlns:asvg="http://schemas.microsoft.com/office/drawing/2016/SVG/main" r:embed="rId12"/>
              </a:ext>
            </a:extLst>
          </a:blip>
          <a:stretch>
            <a:fillRect/>
          </a:stretch>
        </p:blipFill>
        <p:spPr>
          <a:xfrm>
            <a:off x="1524000" y="236185"/>
            <a:ext cx="10575601" cy="6385630"/>
          </a:xfrm>
          <a:prstGeom prst="rect">
            <a:avLst/>
          </a:prstGeom>
        </p:spPr>
      </p:pic>
      <p:pic>
        <p:nvPicPr>
          <p:cNvPr id="25" name="logo MTG">
            <a:extLst>
              <a:ext uri="{FF2B5EF4-FFF2-40B4-BE49-F238E27FC236}">
                <a16:creationId xmlns:a16="http://schemas.microsoft.com/office/drawing/2014/main" id="{52C9E235-C30D-C028-79F0-B7405E0E987E}"/>
              </a:ext>
            </a:extLst>
          </p:cNvPr>
          <p:cNvPicPr>
            <a:picLocks noGrp="1" noRot="1" noChangeAspect="1" noMove="1" noResize="1" noEditPoints="1" noAdjustHandles="1" noChangeArrowheads="1" noChangeShapeType="1" noCrop="1"/>
          </p:cNvPicPr>
          <p:nvPr/>
        </p:nvPicPr>
        <p:blipFill>
          <a:blip r:embed="rId13">
            <a:extLst>
              <a:ext uri="{96DAC541-7B7A-43D3-8B79-37D633B846F1}">
                <asvg:svgBlip xmlns:asvg="http://schemas.microsoft.com/office/drawing/2016/SVG/main" r:embed="rId14"/>
              </a:ext>
            </a:extLst>
          </a:blip>
          <a:stretch>
            <a:fillRect/>
          </a:stretch>
        </p:blipFill>
        <p:spPr>
          <a:xfrm>
            <a:off x="364510" y="384626"/>
            <a:ext cx="2119384" cy="1030256"/>
          </a:xfrm>
          <a:prstGeom prst="rect">
            <a:avLst/>
          </a:prstGeom>
        </p:spPr>
      </p:pic>
      <p:sp>
        <p:nvSpPr>
          <p:cNvPr id="6" name="TextBox 5">
            <a:extLst>
              <a:ext uri="{FF2B5EF4-FFF2-40B4-BE49-F238E27FC236}">
                <a16:creationId xmlns:a16="http://schemas.microsoft.com/office/drawing/2014/main" id="{072DEA83-FC81-8003-22B4-BFCEAAD21A9B}"/>
              </a:ext>
            </a:extLst>
          </p:cNvPr>
          <p:cNvSpPr txBox="1"/>
          <p:nvPr/>
        </p:nvSpPr>
        <p:spPr>
          <a:xfrm>
            <a:off x="1028700" y="1944183"/>
            <a:ext cx="3695700" cy="132343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4000" b="0" i="0" u="none" strike="noStrike" kern="1200" cap="none" spc="0" normalizeH="0" baseline="0" noProof="0" dirty="0">
                <a:ln>
                  <a:noFill/>
                </a:ln>
                <a:solidFill>
                  <a:prstClr val="white"/>
                </a:solidFill>
                <a:effectLst/>
                <a:uLnTx/>
                <a:uFillTx/>
                <a:latin typeface="Calibri" panose="020F0502020204030204"/>
                <a:ea typeface="+mn-ea"/>
                <a:cs typeface="+mn-cs"/>
              </a:rPr>
              <a:t>LIENHARD Laurent</a:t>
            </a: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8" name="Picture 7" descr="A person with the hands on the face&#10;&#10;Description automatically generated with low confidence">
            <a:extLst>
              <a:ext uri="{FF2B5EF4-FFF2-40B4-BE49-F238E27FC236}">
                <a16:creationId xmlns:a16="http://schemas.microsoft.com/office/drawing/2014/main" id="{1FCC4187-2F34-FAA3-2A6B-13247BD7109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591513" y="1389898"/>
            <a:ext cx="7752178" cy="4310211"/>
          </a:xfrm>
          <a:prstGeom prst="rect">
            <a:avLst/>
          </a:prstGeom>
        </p:spPr>
      </p:pic>
      <p:sp>
        <p:nvSpPr>
          <p:cNvPr id="2" name="TextBox 1">
            <a:extLst>
              <a:ext uri="{FF2B5EF4-FFF2-40B4-BE49-F238E27FC236}">
                <a16:creationId xmlns:a16="http://schemas.microsoft.com/office/drawing/2014/main" id="{D86EE000-2201-D672-5300-B75D2E703B4E}"/>
              </a:ext>
            </a:extLst>
          </p:cNvPr>
          <p:cNvSpPr txBox="1"/>
          <p:nvPr/>
        </p:nvSpPr>
        <p:spPr>
          <a:xfrm>
            <a:off x="940577" y="3998924"/>
            <a:ext cx="2528409" cy="132343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rPr>
              <a:t>Je ne suis </a:t>
            </a:r>
            <a:r>
              <a:rPr kumimoji="0" lang="en-US" sz="4000" b="0" i="0" u="none" strike="noStrike" kern="1200" cap="none" spc="0" normalizeH="0" baseline="0" noProof="0" dirty="0" err="1">
                <a:ln>
                  <a:noFill/>
                </a:ln>
                <a:solidFill>
                  <a:prstClr val="white"/>
                </a:solidFill>
                <a:effectLst/>
                <a:uLnTx/>
                <a:uFillTx/>
                <a:latin typeface="Calibri" panose="020F0502020204030204"/>
                <a:ea typeface="+mn-ea"/>
                <a:cs typeface="+mn-cs"/>
              </a:rPr>
              <a:t>qu’un</a:t>
            </a:r>
            <a:r>
              <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rPr>
              <a:t> OPS</a:t>
            </a:r>
            <a:endParaRPr kumimoji="0" lang="fr-FR" sz="4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Picture 2" descr="Icon&#10;&#10;Description automatically generated">
            <a:extLst>
              <a:ext uri="{FF2B5EF4-FFF2-40B4-BE49-F238E27FC236}">
                <a16:creationId xmlns:a16="http://schemas.microsoft.com/office/drawing/2014/main" id="{E1B07BA0-6AF3-8004-6ECE-23A966AC767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168773" y="7430"/>
            <a:ext cx="1183597" cy="1187116"/>
          </a:xfrm>
          <a:prstGeom prst="rect">
            <a:avLst/>
          </a:prstGeom>
        </p:spPr>
      </p:pic>
    </p:spTree>
    <p:extLst>
      <p:ext uri="{BB962C8B-B14F-4D97-AF65-F5344CB8AC3E}">
        <p14:creationId xmlns:p14="http://schemas.microsoft.com/office/powerpoint/2010/main" val="21924095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086020B-1882-E2C1-0E3E-65640D963252}"/>
              </a:ext>
            </a:extLst>
          </p:cNvPr>
          <p:cNvSpPr>
            <a:spLocks noGrp="1"/>
          </p:cNvSpPr>
          <p:nvPr>
            <p:ph idx="1"/>
          </p:nvPr>
        </p:nvSpPr>
        <p:spPr>
          <a:xfrm>
            <a:off x="976312" y="1371600"/>
            <a:ext cx="8946541" cy="5092699"/>
          </a:xfrm>
          <a:solidFill>
            <a:srgbClr val="2F2F2F">
              <a:alpha val="70000"/>
            </a:srgbClr>
          </a:solidFill>
        </p:spPr>
        <p:txBody>
          <a:bodyPr>
            <a:normAutofit/>
          </a:bodyPr>
          <a:lstStyle/>
          <a:p>
            <a:pPr lvl="1">
              <a:buFont typeface="Wingdings" panose="05000000000000000000" pitchFamily="2" charset="2"/>
              <a:buChar char="Ø"/>
            </a:pPr>
            <a:r>
              <a:rPr lang="fr-FR" sz="2400" dirty="0"/>
              <a:t>Node</a:t>
            </a:r>
          </a:p>
          <a:p>
            <a:pPr lvl="2">
              <a:buFont typeface="Wingdings" panose="05000000000000000000" pitchFamily="2" charset="2"/>
              <a:buChar char="Ø"/>
            </a:pPr>
            <a:r>
              <a:rPr lang="fr-FR" sz="2000" dirty="0"/>
              <a:t>Ce sont les cibles a configurer</a:t>
            </a:r>
          </a:p>
        </p:txBody>
      </p:sp>
      <p:sp>
        <p:nvSpPr>
          <p:cNvPr id="2" name="Titre 1">
            <a:extLst>
              <a:ext uri="{FF2B5EF4-FFF2-40B4-BE49-F238E27FC236}">
                <a16:creationId xmlns:a16="http://schemas.microsoft.com/office/drawing/2014/main" id="{08237E33-852D-1B99-F4FA-2797258A682A}"/>
              </a:ext>
            </a:extLst>
          </p:cNvPr>
          <p:cNvSpPr txBox="1">
            <a:spLocks/>
          </p:cNvSpPr>
          <p:nvPr/>
        </p:nvSpPr>
        <p:spPr>
          <a:xfrm>
            <a:off x="2178423" y="488577"/>
            <a:ext cx="8222129" cy="829234"/>
          </a:xfrm>
          <a:prstGeom prst="rect">
            <a:avLst/>
          </a:prstGeom>
          <a:solidFill>
            <a:srgbClr val="2F2F2F">
              <a:alpha val="70000"/>
            </a:srgbClr>
          </a:solidFill>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3200" b="0" i="0" u="none" strike="noStrike" kern="1200" cap="none" spc="0" normalizeH="0" baseline="0" noProof="0" dirty="0">
                <a:ln>
                  <a:noFill/>
                </a:ln>
                <a:solidFill>
                  <a:srgbClr val="EBEBEB"/>
                </a:solidFill>
                <a:effectLst/>
                <a:uLnTx/>
                <a:uFillTx/>
                <a:latin typeface="Century Gothic" panose="020B0502020202020204"/>
                <a:ea typeface="+mj-ea"/>
                <a:cs typeface="+mj-cs"/>
              </a:rPr>
              <a:t>Terminologie !</a:t>
            </a:r>
          </a:p>
        </p:txBody>
      </p:sp>
      <p:pic>
        <p:nvPicPr>
          <p:cNvPr id="4" name="Picture 3" descr="Icon&#10;&#10;Description automatically generated">
            <a:extLst>
              <a:ext uri="{FF2B5EF4-FFF2-40B4-BE49-F238E27FC236}">
                <a16:creationId xmlns:a16="http://schemas.microsoft.com/office/drawing/2014/main" id="{7F045238-14CC-ADDB-A952-5BB2BADB75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8773" y="7430"/>
            <a:ext cx="1183597" cy="1187116"/>
          </a:xfrm>
          <a:prstGeom prst="rect">
            <a:avLst/>
          </a:prstGeom>
        </p:spPr>
      </p:pic>
    </p:spTree>
    <p:extLst>
      <p:ext uri="{BB962C8B-B14F-4D97-AF65-F5344CB8AC3E}">
        <p14:creationId xmlns:p14="http://schemas.microsoft.com/office/powerpoint/2010/main" val="8052472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086020B-1882-E2C1-0E3E-65640D963252}"/>
              </a:ext>
            </a:extLst>
          </p:cNvPr>
          <p:cNvSpPr>
            <a:spLocks noGrp="1"/>
          </p:cNvSpPr>
          <p:nvPr>
            <p:ph idx="1"/>
          </p:nvPr>
        </p:nvSpPr>
        <p:spPr>
          <a:xfrm>
            <a:off x="976312" y="1371600"/>
            <a:ext cx="8946541" cy="5092699"/>
          </a:xfrm>
          <a:solidFill>
            <a:srgbClr val="2F2F2F">
              <a:alpha val="70000"/>
            </a:srgbClr>
          </a:solidFill>
        </p:spPr>
        <p:txBody>
          <a:bodyPr>
            <a:normAutofit/>
          </a:bodyPr>
          <a:lstStyle/>
          <a:p>
            <a:pPr lvl="1">
              <a:buFont typeface="Wingdings" panose="05000000000000000000" pitchFamily="2" charset="2"/>
              <a:buChar char="Ø"/>
            </a:pPr>
            <a:r>
              <a:rPr lang="fr-FR" sz="2400" dirty="0"/>
              <a:t>Local Configuration Manager</a:t>
            </a:r>
          </a:p>
          <a:p>
            <a:pPr lvl="2">
              <a:buFont typeface="Wingdings" panose="05000000000000000000" pitchFamily="2" charset="2"/>
              <a:buChar char="Ø"/>
            </a:pPr>
            <a:r>
              <a:rPr lang="fr-FR" sz="2000" dirty="0"/>
              <a:t>le moteur d'exécution DSC qui s'exécute sur chaque nœud </a:t>
            </a:r>
          </a:p>
        </p:txBody>
      </p:sp>
      <p:sp>
        <p:nvSpPr>
          <p:cNvPr id="2" name="Titre 1">
            <a:extLst>
              <a:ext uri="{FF2B5EF4-FFF2-40B4-BE49-F238E27FC236}">
                <a16:creationId xmlns:a16="http://schemas.microsoft.com/office/drawing/2014/main" id="{08237E33-852D-1B99-F4FA-2797258A682A}"/>
              </a:ext>
            </a:extLst>
          </p:cNvPr>
          <p:cNvSpPr txBox="1">
            <a:spLocks/>
          </p:cNvSpPr>
          <p:nvPr/>
        </p:nvSpPr>
        <p:spPr>
          <a:xfrm>
            <a:off x="2178423" y="488577"/>
            <a:ext cx="8222129" cy="829234"/>
          </a:xfrm>
          <a:prstGeom prst="rect">
            <a:avLst/>
          </a:prstGeom>
          <a:solidFill>
            <a:srgbClr val="2F2F2F">
              <a:alpha val="70000"/>
            </a:srgbClr>
          </a:solidFill>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3200" b="0" i="0" u="none" strike="noStrike" kern="1200" cap="none" spc="0" normalizeH="0" baseline="0" noProof="0" dirty="0">
                <a:ln>
                  <a:noFill/>
                </a:ln>
                <a:solidFill>
                  <a:srgbClr val="EBEBEB"/>
                </a:solidFill>
                <a:effectLst/>
                <a:uLnTx/>
                <a:uFillTx/>
                <a:latin typeface="Century Gothic" panose="020B0502020202020204"/>
                <a:ea typeface="+mj-ea"/>
                <a:cs typeface="+mj-cs"/>
              </a:rPr>
              <a:t>Terminologie !</a:t>
            </a:r>
          </a:p>
        </p:txBody>
      </p:sp>
      <p:pic>
        <p:nvPicPr>
          <p:cNvPr id="4" name="Picture 3" descr="Icon&#10;&#10;Description automatically generated">
            <a:extLst>
              <a:ext uri="{FF2B5EF4-FFF2-40B4-BE49-F238E27FC236}">
                <a16:creationId xmlns:a16="http://schemas.microsoft.com/office/drawing/2014/main" id="{7F045238-14CC-ADDB-A952-5BB2BADB75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8773" y="7430"/>
            <a:ext cx="1183597" cy="1187116"/>
          </a:xfrm>
          <a:prstGeom prst="rect">
            <a:avLst/>
          </a:prstGeom>
        </p:spPr>
      </p:pic>
    </p:spTree>
    <p:extLst>
      <p:ext uri="{BB962C8B-B14F-4D97-AF65-F5344CB8AC3E}">
        <p14:creationId xmlns:p14="http://schemas.microsoft.com/office/powerpoint/2010/main" val="1658137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237E33-852D-1B99-F4FA-2797258A682A}"/>
              </a:ext>
            </a:extLst>
          </p:cNvPr>
          <p:cNvSpPr txBox="1">
            <a:spLocks/>
          </p:cNvSpPr>
          <p:nvPr/>
        </p:nvSpPr>
        <p:spPr>
          <a:xfrm>
            <a:off x="2178423" y="488577"/>
            <a:ext cx="8222129" cy="829234"/>
          </a:xfrm>
          <a:prstGeom prst="rect">
            <a:avLst/>
          </a:prstGeom>
          <a:solidFill>
            <a:srgbClr val="2F2F2F">
              <a:alpha val="70000"/>
            </a:srgbClr>
          </a:solidFill>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3200" b="0" i="0" u="none" strike="noStrike" kern="1200" cap="none" spc="0" normalizeH="0" baseline="0" noProof="0" dirty="0">
                <a:ln>
                  <a:noFill/>
                </a:ln>
                <a:solidFill>
                  <a:srgbClr val="EBEBEB"/>
                </a:solidFill>
                <a:effectLst/>
                <a:uLnTx/>
                <a:uFillTx/>
                <a:latin typeface="Century Gothic" panose="020B0502020202020204"/>
                <a:ea typeface="+mj-ea"/>
                <a:cs typeface="+mj-cs"/>
              </a:rPr>
              <a:t>Terminologie !</a:t>
            </a:r>
          </a:p>
        </p:txBody>
      </p:sp>
      <p:pic>
        <p:nvPicPr>
          <p:cNvPr id="4" name="Picture 3" descr="Icon&#10;&#10;Description automatically generated">
            <a:extLst>
              <a:ext uri="{FF2B5EF4-FFF2-40B4-BE49-F238E27FC236}">
                <a16:creationId xmlns:a16="http://schemas.microsoft.com/office/drawing/2014/main" id="{7F045238-14CC-ADDB-A952-5BB2BADB75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8773" y="7430"/>
            <a:ext cx="1183597" cy="1187116"/>
          </a:xfrm>
          <a:prstGeom prst="rect">
            <a:avLst/>
          </a:prstGeom>
        </p:spPr>
      </p:pic>
      <p:pic>
        <p:nvPicPr>
          <p:cNvPr id="7" name="Picture 6">
            <a:extLst>
              <a:ext uri="{FF2B5EF4-FFF2-40B4-BE49-F238E27FC236}">
                <a16:creationId xmlns:a16="http://schemas.microsoft.com/office/drawing/2014/main" id="{CB25E140-6ADE-6537-B9DD-C09BC3796D6C}"/>
              </a:ext>
            </a:extLst>
          </p:cNvPr>
          <p:cNvPicPr>
            <a:picLocks noChangeAspect="1"/>
          </p:cNvPicPr>
          <p:nvPr/>
        </p:nvPicPr>
        <p:blipFill>
          <a:blip r:embed="rId4"/>
          <a:stretch>
            <a:fillRect/>
          </a:stretch>
        </p:blipFill>
        <p:spPr>
          <a:xfrm>
            <a:off x="1774229" y="1299472"/>
            <a:ext cx="8736796" cy="5300833"/>
          </a:xfrm>
          <a:prstGeom prst="rect">
            <a:avLst/>
          </a:prstGeom>
        </p:spPr>
      </p:pic>
      <p:sp>
        <p:nvSpPr>
          <p:cNvPr id="3" name="Arrow: Right 2">
            <a:extLst>
              <a:ext uri="{FF2B5EF4-FFF2-40B4-BE49-F238E27FC236}">
                <a16:creationId xmlns:a16="http://schemas.microsoft.com/office/drawing/2014/main" id="{B461B592-9E7E-52E0-C8AB-EF3D5FEDD223}"/>
              </a:ext>
            </a:extLst>
          </p:cNvPr>
          <p:cNvSpPr/>
          <p:nvPr/>
        </p:nvSpPr>
        <p:spPr>
          <a:xfrm>
            <a:off x="361659" y="1389851"/>
            <a:ext cx="1645327" cy="2117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Arrow: Right 4">
            <a:extLst>
              <a:ext uri="{FF2B5EF4-FFF2-40B4-BE49-F238E27FC236}">
                <a16:creationId xmlns:a16="http://schemas.microsoft.com/office/drawing/2014/main" id="{4442E8F5-BE39-63AF-FE0E-5D431F1009A8}"/>
              </a:ext>
            </a:extLst>
          </p:cNvPr>
          <p:cNvSpPr/>
          <p:nvPr/>
        </p:nvSpPr>
        <p:spPr>
          <a:xfrm>
            <a:off x="1680975" y="3995078"/>
            <a:ext cx="1645327" cy="2117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0498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237E33-852D-1B99-F4FA-2797258A682A}"/>
              </a:ext>
            </a:extLst>
          </p:cNvPr>
          <p:cNvSpPr txBox="1">
            <a:spLocks/>
          </p:cNvSpPr>
          <p:nvPr/>
        </p:nvSpPr>
        <p:spPr>
          <a:xfrm>
            <a:off x="2178423" y="488577"/>
            <a:ext cx="8222129" cy="829234"/>
          </a:xfrm>
          <a:prstGeom prst="rect">
            <a:avLst/>
          </a:prstGeom>
          <a:solidFill>
            <a:srgbClr val="2F2F2F">
              <a:alpha val="70000"/>
            </a:srgbClr>
          </a:solidFill>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3200" b="0" i="0" u="none" strike="noStrike" kern="1200" cap="none" spc="0" normalizeH="0" baseline="0" noProof="0" dirty="0">
                <a:ln>
                  <a:noFill/>
                </a:ln>
                <a:solidFill>
                  <a:srgbClr val="EBEBEB"/>
                </a:solidFill>
                <a:effectLst/>
                <a:uLnTx/>
                <a:uFillTx/>
                <a:latin typeface="Century Gothic" panose="020B0502020202020204"/>
                <a:ea typeface="+mj-ea"/>
                <a:cs typeface="+mj-cs"/>
              </a:rPr>
              <a:t>Terminologie !</a:t>
            </a:r>
          </a:p>
        </p:txBody>
      </p:sp>
      <p:pic>
        <p:nvPicPr>
          <p:cNvPr id="4" name="Picture 3" descr="Icon&#10;&#10;Description automatically generated">
            <a:extLst>
              <a:ext uri="{FF2B5EF4-FFF2-40B4-BE49-F238E27FC236}">
                <a16:creationId xmlns:a16="http://schemas.microsoft.com/office/drawing/2014/main" id="{7F045238-14CC-ADDB-A952-5BB2BADB75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8773" y="7430"/>
            <a:ext cx="1183597" cy="1187116"/>
          </a:xfrm>
          <a:prstGeom prst="rect">
            <a:avLst/>
          </a:prstGeom>
        </p:spPr>
      </p:pic>
      <p:pic>
        <p:nvPicPr>
          <p:cNvPr id="7" name="Picture 6">
            <a:extLst>
              <a:ext uri="{FF2B5EF4-FFF2-40B4-BE49-F238E27FC236}">
                <a16:creationId xmlns:a16="http://schemas.microsoft.com/office/drawing/2014/main" id="{CB25E140-6ADE-6537-B9DD-C09BC3796D6C}"/>
              </a:ext>
            </a:extLst>
          </p:cNvPr>
          <p:cNvPicPr>
            <a:picLocks noChangeAspect="1"/>
          </p:cNvPicPr>
          <p:nvPr/>
        </p:nvPicPr>
        <p:blipFill>
          <a:blip r:embed="rId4"/>
          <a:stretch>
            <a:fillRect/>
          </a:stretch>
        </p:blipFill>
        <p:spPr>
          <a:xfrm>
            <a:off x="1774229" y="1299472"/>
            <a:ext cx="8736796" cy="5300833"/>
          </a:xfrm>
          <a:prstGeom prst="rect">
            <a:avLst/>
          </a:prstGeom>
        </p:spPr>
      </p:pic>
      <p:sp>
        <p:nvSpPr>
          <p:cNvPr id="6" name="Rectangle 5">
            <a:extLst>
              <a:ext uri="{FF2B5EF4-FFF2-40B4-BE49-F238E27FC236}">
                <a16:creationId xmlns:a16="http://schemas.microsoft.com/office/drawing/2014/main" id="{25EB3589-C555-9571-DB19-21C15335C5D5}"/>
              </a:ext>
            </a:extLst>
          </p:cNvPr>
          <p:cNvSpPr/>
          <p:nvPr/>
        </p:nvSpPr>
        <p:spPr>
          <a:xfrm>
            <a:off x="3807229" y="4206809"/>
            <a:ext cx="3075709" cy="3485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54488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237E33-852D-1B99-F4FA-2797258A682A}"/>
              </a:ext>
            </a:extLst>
          </p:cNvPr>
          <p:cNvSpPr txBox="1">
            <a:spLocks/>
          </p:cNvSpPr>
          <p:nvPr/>
        </p:nvSpPr>
        <p:spPr>
          <a:xfrm>
            <a:off x="2178423" y="488577"/>
            <a:ext cx="8222129" cy="829234"/>
          </a:xfrm>
          <a:prstGeom prst="rect">
            <a:avLst/>
          </a:prstGeom>
          <a:solidFill>
            <a:srgbClr val="2F2F2F">
              <a:alpha val="70000"/>
            </a:srgbClr>
          </a:solidFill>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3200" b="0" i="0" u="none" strike="noStrike" kern="1200" cap="none" spc="0" normalizeH="0" baseline="0" noProof="0" dirty="0">
                <a:ln>
                  <a:noFill/>
                </a:ln>
                <a:solidFill>
                  <a:srgbClr val="EBEBEB"/>
                </a:solidFill>
                <a:effectLst/>
                <a:uLnTx/>
                <a:uFillTx/>
                <a:latin typeface="Century Gothic" panose="020B0502020202020204"/>
                <a:ea typeface="+mj-ea"/>
                <a:cs typeface="+mj-cs"/>
              </a:rPr>
              <a:t>Terminologie !</a:t>
            </a:r>
          </a:p>
        </p:txBody>
      </p:sp>
      <p:pic>
        <p:nvPicPr>
          <p:cNvPr id="4" name="Picture 3" descr="Icon&#10;&#10;Description automatically generated">
            <a:extLst>
              <a:ext uri="{FF2B5EF4-FFF2-40B4-BE49-F238E27FC236}">
                <a16:creationId xmlns:a16="http://schemas.microsoft.com/office/drawing/2014/main" id="{7F045238-14CC-ADDB-A952-5BB2BADB75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8773" y="7430"/>
            <a:ext cx="1183597" cy="1187116"/>
          </a:xfrm>
          <a:prstGeom prst="rect">
            <a:avLst/>
          </a:prstGeom>
        </p:spPr>
      </p:pic>
      <p:pic>
        <p:nvPicPr>
          <p:cNvPr id="7" name="Picture 6">
            <a:extLst>
              <a:ext uri="{FF2B5EF4-FFF2-40B4-BE49-F238E27FC236}">
                <a16:creationId xmlns:a16="http://schemas.microsoft.com/office/drawing/2014/main" id="{CB25E140-6ADE-6537-B9DD-C09BC3796D6C}"/>
              </a:ext>
            </a:extLst>
          </p:cNvPr>
          <p:cNvPicPr>
            <a:picLocks noChangeAspect="1"/>
          </p:cNvPicPr>
          <p:nvPr/>
        </p:nvPicPr>
        <p:blipFill>
          <a:blip r:embed="rId4"/>
          <a:stretch>
            <a:fillRect/>
          </a:stretch>
        </p:blipFill>
        <p:spPr>
          <a:xfrm>
            <a:off x="1774229" y="1299472"/>
            <a:ext cx="8736796" cy="5300833"/>
          </a:xfrm>
          <a:prstGeom prst="rect">
            <a:avLst/>
          </a:prstGeom>
        </p:spPr>
      </p:pic>
      <p:sp>
        <p:nvSpPr>
          <p:cNvPr id="3" name="Rectangle 2">
            <a:extLst>
              <a:ext uri="{FF2B5EF4-FFF2-40B4-BE49-F238E27FC236}">
                <a16:creationId xmlns:a16="http://schemas.microsoft.com/office/drawing/2014/main" id="{1C186DEE-759C-5C09-C551-6C6995ED9D47}"/>
              </a:ext>
            </a:extLst>
          </p:cNvPr>
          <p:cNvSpPr/>
          <p:nvPr/>
        </p:nvSpPr>
        <p:spPr>
          <a:xfrm>
            <a:off x="3807229" y="4555375"/>
            <a:ext cx="5503026" cy="3485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66096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237E33-852D-1B99-F4FA-2797258A682A}"/>
              </a:ext>
            </a:extLst>
          </p:cNvPr>
          <p:cNvSpPr txBox="1">
            <a:spLocks/>
          </p:cNvSpPr>
          <p:nvPr/>
        </p:nvSpPr>
        <p:spPr>
          <a:xfrm>
            <a:off x="2178423" y="488577"/>
            <a:ext cx="8222129" cy="829234"/>
          </a:xfrm>
          <a:prstGeom prst="rect">
            <a:avLst/>
          </a:prstGeom>
          <a:solidFill>
            <a:srgbClr val="2F2F2F">
              <a:alpha val="70000"/>
            </a:srgbClr>
          </a:solidFill>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3200" b="0" i="0" u="none" strike="noStrike" kern="1200" cap="none" spc="0" normalizeH="0" baseline="0" noProof="0" dirty="0">
                <a:ln>
                  <a:noFill/>
                </a:ln>
                <a:solidFill>
                  <a:srgbClr val="EBEBEB"/>
                </a:solidFill>
                <a:effectLst/>
                <a:uLnTx/>
                <a:uFillTx/>
                <a:latin typeface="Century Gothic" panose="020B0502020202020204"/>
                <a:ea typeface="+mj-ea"/>
                <a:cs typeface="+mj-cs"/>
              </a:rPr>
              <a:t>Terminologie !</a:t>
            </a:r>
          </a:p>
        </p:txBody>
      </p:sp>
      <p:pic>
        <p:nvPicPr>
          <p:cNvPr id="4" name="Picture 3" descr="Icon&#10;&#10;Description automatically generated">
            <a:extLst>
              <a:ext uri="{FF2B5EF4-FFF2-40B4-BE49-F238E27FC236}">
                <a16:creationId xmlns:a16="http://schemas.microsoft.com/office/drawing/2014/main" id="{7F045238-14CC-ADDB-A952-5BB2BADB75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8773" y="7430"/>
            <a:ext cx="1183597" cy="1187116"/>
          </a:xfrm>
          <a:prstGeom prst="rect">
            <a:avLst/>
          </a:prstGeom>
        </p:spPr>
      </p:pic>
      <p:pic>
        <p:nvPicPr>
          <p:cNvPr id="7" name="Picture 6">
            <a:extLst>
              <a:ext uri="{FF2B5EF4-FFF2-40B4-BE49-F238E27FC236}">
                <a16:creationId xmlns:a16="http://schemas.microsoft.com/office/drawing/2014/main" id="{CB25E140-6ADE-6537-B9DD-C09BC3796D6C}"/>
              </a:ext>
            </a:extLst>
          </p:cNvPr>
          <p:cNvPicPr>
            <a:picLocks noChangeAspect="1"/>
          </p:cNvPicPr>
          <p:nvPr/>
        </p:nvPicPr>
        <p:blipFill>
          <a:blip r:embed="rId4"/>
          <a:stretch>
            <a:fillRect/>
          </a:stretch>
        </p:blipFill>
        <p:spPr>
          <a:xfrm>
            <a:off x="1774229" y="1299472"/>
            <a:ext cx="8736796" cy="5300833"/>
          </a:xfrm>
          <a:prstGeom prst="rect">
            <a:avLst/>
          </a:prstGeom>
        </p:spPr>
      </p:pic>
      <p:sp>
        <p:nvSpPr>
          <p:cNvPr id="5" name="Rectangle 4">
            <a:extLst>
              <a:ext uri="{FF2B5EF4-FFF2-40B4-BE49-F238E27FC236}">
                <a16:creationId xmlns:a16="http://schemas.microsoft.com/office/drawing/2014/main" id="{F2E16471-DB12-9499-B125-AA4C007F572A}"/>
              </a:ext>
            </a:extLst>
          </p:cNvPr>
          <p:cNvSpPr/>
          <p:nvPr/>
        </p:nvSpPr>
        <p:spPr>
          <a:xfrm>
            <a:off x="3807228" y="4834584"/>
            <a:ext cx="5818909" cy="286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290912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237E33-852D-1B99-F4FA-2797258A682A}"/>
              </a:ext>
            </a:extLst>
          </p:cNvPr>
          <p:cNvSpPr txBox="1">
            <a:spLocks/>
          </p:cNvSpPr>
          <p:nvPr/>
        </p:nvSpPr>
        <p:spPr>
          <a:xfrm>
            <a:off x="2178423" y="488577"/>
            <a:ext cx="8222129" cy="829234"/>
          </a:xfrm>
          <a:prstGeom prst="rect">
            <a:avLst/>
          </a:prstGeom>
          <a:solidFill>
            <a:srgbClr val="2F2F2F">
              <a:alpha val="70000"/>
            </a:srgbClr>
          </a:solidFill>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3200" b="0" i="0" u="none" strike="noStrike" kern="1200" cap="none" spc="0" normalizeH="0" baseline="0" noProof="0" dirty="0">
                <a:ln>
                  <a:noFill/>
                </a:ln>
                <a:solidFill>
                  <a:srgbClr val="EBEBEB"/>
                </a:solidFill>
                <a:effectLst/>
                <a:uLnTx/>
                <a:uFillTx/>
                <a:latin typeface="Century Gothic" panose="020B0502020202020204"/>
                <a:ea typeface="+mj-ea"/>
                <a:cs typeface="+mj-cs"/>
              </a:rPr>
              <a:t>Terminologie !</a:t>
            </a:r>
          </a:p>
        </p:txBody>
      </p:sp>
      <p:pic>
        <p:nvPicPr>
          <p:cNvPr id="4" name="Picture 3" descr="Icon&#10;&#10;Description automatically generated">
            <a:extLst>
              <a:ext uri="{FF2B5EF4-FFF2-40B4-BE49-F238E27FC236}">
                <a16:creationId xmlns:a16="http://schemas.microsoft.com/office/drawing/2014/main" id="{7F045238-14CC-ADDB-A952-5BB2BADB75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8773" y="7430"/>
            <a:ext cx="1183597" cy="1187116"/>
          </a:xfrm>
          <a:prstGeom prst="rect">
            <a:avLst/>
          </a:prstGeom>
        </p:spPr>
      </p:pic>
      <p:pic>
        <p:nvPicPr>
          <p:cNvPr id="7" name="Picture 6">
            <a:extLst>
              <a:ext uri="{FF2B5EF4-FFF2-40B4-BE49-F238E27FC236}">
                <a16:creationId xmlns:a16="http://schemas.microsoft.com/office/drawing/2014/main" id="{CB25E140-6ADE-6537-B9DD-C09BC3796D6C}"/>
              </a:ext>
            </a:extLst>
          </p:cNvPr>
          <p:cNvPicPr>
            <a:picLocks noChangeAspect="1"/>
          </p:cNvPicPr>
          <p:nvPr/>
        </p:nvPicPr>
        <p:blipFill>
          <a:blip r:embed="rId4"/>
          <a:stretch>
            <a:fillRect/>
          </a:stretch>
        </p:blipFill>
        <p:spPr>
          <a:xfrm>
            <a:off x="1774229" y="1299472"/>
            <a:ext cx="8736796" cy="5300833"/>
          </a:xfrm>
          <a:prstGeom prst="rect">
            <a:avLst/>
          </a:prstGeom>
        </p:spPr>
      </p:pic>
      <p:sp>
        <p:nvSpPr>
          <p:cNvPr id="3" name="Rectangle 2">
            <a:extLst>
              <a:ext uri="{FF2B5EF4-FFF2-40B4-BE49-F238E27FC236}">
                <a16:creationId xmlns:a16="http://schemas.microsoft.com/office/drawing/2014/main" id="{8497EF2E-C479-9AFE-D118-A89788CA22F2}"/>
              </a:ext>
            </a:extLst>
          </p:cNvPr>
          <p:cNvSpPr/>
          <p:nvPr/>
        </p:nvSpPr>
        <p:spPr>
          <a:xfrm>
            <a:off x="3807228" y="5120640"/>
            <a:ext cx="5818909" cy="286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3627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C78F25-3F08-7295-CD64-3B02F843577F}"/>
              </a:ext>
            </a:extLst>
          </p:cNvPr>
          <p:cNvSpPr>
            <a:spLocks noGrp="1"/>
          </p:cNvSpPr>
          <p:nvPr>
            <p:ph type="title"/>
          </p:nvPr>
        </p:nvSpPr>
        <p:spPr>
          <a:xfrm>
            <a:off x="2380129" y="381001"/>
            <a:ext cx="8033871" cy="1017032"/>
          </a:xfrm>
          <a:solidFill>
            <a:srgbClr val="2F2F2F">
              <a:alpha val="70000"/>
            </a:srgbClr>
          </a:solidFill>
        </p:spPr>
        <p:txBody>
          <a:bodyPr/>
          <a:lstStyle/>
          <a:p>
            <a:r>
              <a:rPr lang="fr-FR" sz="3200" dirty="0">
                <a:solidFill>
                  <a:srgbClr val="EBEBEB"/>
                </a:solidFill>
                <a:latin typeface="Century Gothic" panose="020B0502020202020204"/>
              </a:rPr>
              <a:t>Terminologie : </a:t>
            </a:r>
            <a:r>
              <a:rPr lang="fr-FR" sz="3200" dirty="0" err="1">
                <a:solidFill>
                  <a:srgbClr val="EBEBEB"/>
                </a:solidFill>
                <a:latin typeface="Century Gothic" panose="020B0502020202020204"/>
              </a:rPr>
              <a:t>Declaratif</a:t>
            </a:r>
            <a:endParaRPr lang="fr-FR" sz="3200" dirty="0">
              <a:solidFill>
                <a:srgbClr val="EBEBEB"/>
              </a:solidFill>
              <a:latin typeface="Century Gothic" panose="020B0502020202020204"/>
            </a:endParaRPr>
          </a:p>
        </p:txBody>
      </p:sp>
      <p:sp>
        <p:nvSpPr>
          <p:cNvPr id="6" name="Content Placeholder 5">
            <a:extLst>
              <a:ext uri="{FF2B5EF4-FFF2-40B4-BE49-F238E27FC236}">
                <a16:creationId xmlns:a16="http://schemas.microsoft.com/office/drawing/2014/main" id="{DF20A779-FDEB-DB71-7837-8FCD01EEA1C4}"/>
              </a:ext>
            </a:extLst>
          </p:cNvPr>
          <p:cNvSpPr>
            <a:spLocks noGrp="1"/>
          </p:cNvSpPr>
          <p:nvPr>
            <p:ph idx="1"/>
          </p:nvPr>
        </p:nvSpPr>
        <p:spPr>
          <a:xfrm>
            <a:off x="417511" y="1447801"/>
            <a:ext cx="8675688" cy="4572000"/>
          </a:xfrm>
          <a:solidFill>
            <a:srgbClr val="2F2F2F">
              <a:alpha val="70000"/>
            </a:srgbClr>
          </a:solidFill>
        </p:spPr>
        <p:txBody>
          <a:bodyPr/>
          <a:lstStyle/>
          <a:p>
            <a:pPr marL="0" indent="0">
              <a:buNone/>
            </a:pPr>
            <a:r>
              <a:rPr lang="en-US" dirty="0" err="1"/>
              <a:t>Programmation</a:t>
            </a:r>
            <a:r>
              <a:rPr lang="en-US" dirty="0"/>
              <a:t> </a:t>
            </a:r>
            <a:r>
              <a:rPr lang="en-US" dirty="0" err="1"/>
              <a:t>Impérative</a:t>
            </a:r>
            <a:r>
              <a:rPr lang="en-US" dirty="0"/>
              <a:t> </a:t>
            </a:r>
          </a:p>
          <a:p>
            <a:pPr marL="0" indent="0">
              <a:buNone/>
            </a:pPr>
            <a:endParaRPr lang="en-US" dirty="0"/>
          </a:p>
          <a:p>
            <a:pPr marL="0" indent="0">
              <a:buNone/>
            </a:pPr>
            <a:r>
              <a:rPr lang="fr-FR" dirty="0"/>
              <a:t>décrit les opérations en séquences d'instructions exécutées par l'ordinateur pour modifier l'état du programme</a:t>
            </a:r>
          </a:p>
          <a:p>
            <a:pPr marL="0" indent="0">
              <a:buNone/>
            </a:pPr>
            <a:endParaRPr lang="fr-FR" dirty="0"/>
          </a:p>
          <a:p>
            <a:pPr marL="0" indent="0">
              <a:buNone/>
            </a:pPr>
            <a:endParaRPr lang="fr-FR" dirty="0"/>
          </a:p>
          <a:p>
            <a:pPr marL="0" indent="0">
              <a:buNone/>
            </a:pPr>
            <a:endParaRPr lang="fr-FR" dirty="0"/>
          </a:p>
          <a:p>
            <a:pPr marL="0" indent="0">
              <a:buNone/>
            </a:pPr>
            <a:r>
              <a:rPr lang="en-US" dirty="0" err="1"/>
              <a:t>Programmation</a:t>
            </a:r>
            <a:r>
              <a:rPr lang="en-US" dirty="0"/>
              <a:t> </a:t>
            </a:r>
            <a:r>
              <a:rPr lang="en-US" dirty="0" err="1"/>
              <a:t>déclarative</a:t>
            </a:r>
            <a:endParaRPr lang="en-US" dirty="0"/>
          </a:p>
          <a:p>
            <a:pPr marL="0" indent="0">
              <a:buNone/>
            </a:pPr>
            <a:endParaRPr lang="en-US" dirty="0"/>
          </a:p>
          <a:p>
            <a:pPr marL="0" indent="0">
              <a:buNone/>
            </a:pPr>
            <a:r>
              <a:rPr lang="en-US" dirty="0" err="1"/>
              <a:t>Décrit</a:t>
            </a:r>
            <a:r>
              <a:rPr lang="en-US" dirty="0"/>
              <a:t> </a:t>
            </a:r>
            <a:r>
              <a:rPr lang="en-US" dirty="0" err="1"/>
              <a:t>l’état</a:t>
            </a:r>
            <a:r>
              <a:rPr lang="en-US" dirty="0"/>
              <a:t> finale </a:t>
            </a:r>
            <a:r>
              <a:rPr lang="en-US" dirty="0" err="1"/>
              <a:t>souhaité</a:t>
            </a:r>
            <a:r>
              <a:rPr lang="en-US" dirty="0"/>
              <a:t> de la configuration</a:t>
            </a:r>
          </a:p>
          <a:p>
            <a:pPr marL="0" indent="0">
              <a:buNone/>
            </a:pPr>
            <a:endParaRPr lang="en-US" dirty="0"/>
          </a:p>
        </p:txBody>
      </p:sp>
      <p:sp>
        <p:nvSpPr>
          <p:cNvPr id="3" name="Arrow: Right 2">
            <a:extLst>
              <a:ext uri="{FF2B5EF4-FFF2-40B4-BE49-F238E27FC236}">
                <a16:creationId xmlns:a16="http://schemas.microsoft.com/office/drawing/2014/main" id="{DACC1401-B975-A12C-13CB-A56D1099B04F}"/>
              </a:ext>
            </a:extLst>
          </p:cNvPr>
          <p:cNvSpPr/>
          <p:nvPr/>
        </p:nvSpPr>
        <p:spPr>
          <a:xfrm>
            <a:off x="8737600" y="2463800"/>
            <a:ext cx="1384300"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4" name="Arrow: Right 3">
            <a:extLst>
              <a:ext uri="{FF2B5EF4-FFF2-40B4-BE49-F238E27FC236}">
                <a16:creationId xmlns:a16="http://schemas.microsoft.com/office/drawing/2014/main" id="{C41F4C04-C573-D699-C46E-1602C05F4954}"/>
              </a:ext>
            </a:extLst>
          </p:cNvPr>
          <p:cNvSpPr/>
          <p:nvPr/>
        </p:nvSpPr>
        <p:spPr>
          <a:xfrm>
            <a:off x="8737600" y="4991099"/>
            <a:ext cx="1384300"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5" name="TextBox 4">
            <a:extLst>
              <a:ext uri="{FF2B5EF4-FFF2-40B4-BE49-F238E27FC236}">
                <a16:creationId xmlns:a16="http://schemas.microsoft.com/office/drawing/2014/main" id="{AAE3790D-A453-90C0-CA8E-2B555E20774E}"/>
              </a:ext>
            </a:extLst>
          </p:cNvPr>
          <p:cNvSpPr txBox="1"/>
          <p:nvPr/>
        </p:nvSpPr>
        <p:spPr>
          <a:xfrm>
            <a:off x="10121899" y="2463800"/>
            <a:ext cx="165258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Le comment</a:t>
            </a:r>
          </a:p>
        </p:txBody>
      </p:sp>
      <p:sp>
        <p:nvSpPr>
          <p:cNvPr id="7" name="TextBox 6">
            <a:extLst>
              <a:ext uri="{FF2B5EF4-FFF2-40B4-BE49-F238E27FC236}">
                <a16:creationId xmlns:a16="http://schemas.microsoft.com/office/drawing/2014/main" id="{7F1C8FD5-C979-6DBB-B4B9-2FADE7960410}"/>
              </a:ext>
            </a:extLst>
          </p:cNvPr>
          <p:cNvSpPr txBox="1"/>
          <p:nvPr/>
        </p:nvSpPr>
        <p:spPr>
          <a:xfrm>
            <a:off x="10121898" y="4991099"/>
            <a:ext cx="165258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Le quoi</a:t>
            </a:r>
          </a:p>
        </p:txBody>
      </p:sp>
      <p:pic>
        <p:nvPicPr>
          <p:cNvPr id="8" name="Picture 7" descr="Icon&#10;&#10;Description automatically generated">
            <a:extLst>
              <a:ext uri="{FF2B5EF4-FFF2-40B4-BE49-F238E27FC236}">
                <a16:creationId xmlns:a16="http://schemas.microsoft.com/office/drawing/2014/main" id="{F5DB3A7F-5E6E-83BA-3426-6D33D997F0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8773" y="7430"/>
            <a:ext cx="1183597" cy="1187116"/>
          </a:xfrm>
          <a:prstGeom prst="rect">
            <a:avLst/>
          </a:prstGeom>
        </p:spPr>
      </p:pic>
    </p:spTree>
    <p:extLst>
      <p:ext uri="{BB962C8B-B14F-4D97-AF65-F5344CB8AC3E}">
        <p14:creationId xmlns:p14="http://schemas.microsoft.com/office/powerpoint/2010/main" val="1718991670"/>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C78F25-3F08-7295-CD64-3B02F843577F}"/>
              </a:ext>
            </a:extLst>
          </p:cNvPr>
          <p:cNvSpPr>
            <a:spLocks noGrp="1"/>
          </p:cNvSpPr>
          <p:nvPr>
            <p:ph type="title"/>
          </p:nvPr>
        </p:nvSpPr>
        <p:spPr>
          <a:xfrm>
            <a:off x="2380129" y="381001"/>
            <a:ext cx="8033871" cy="1017032"/>
          </a:xfrm>
          <a:solidFill>
            <a:srgbClr val="2F2F2F">
              <a:alpha val="70000"/>
            </a:srgbClr>
          </a:solidFill>
        </p:spPr>
        <p:txBody>
          <a:bodyPr/>
          <a:lstStyle/>
          <a:p>
            <a:r>
              <a:rPr lang="fr-FR" sz="3200" dirty="0">
                <a:solidFill>
                  <a:srgbClr val="EBEBEB"/>
                </a:solidFill>
                <a:latin typeface="Century Gothic" panose="020B0502020202020204"/>
              </a:rPr>
              <a:t>Terminologie : </a:t>
            </a:r>
            <a:r>
              <a:rPr lang="fr-FR" sz="3200" dirty="0" err="1">
                <a:solidFill>
                  <a:srgbClr val="EBEBEB"/>
                </a:solidFill>
                <a:latin typeface="Century Gothic" panose="020B0502020202020204"/>
              </a:rPr>
              <a:t>Declaratif</a:t>
            </a:r>
            <a:endParaRPr lang="fr-FR" sz="3200" dirty="0">
              <a:solidFill>
                <a:srgbClr val="EBEBEB"/>
              </a:solidFill>
              <a:latin typeface="Century Gothic" panose="020B0502020202020204"/>
            </a:endParaRPr>
          </a:p>
        </p:txBody>
      </p:sp>
      <p:sp>
        <p:nvSpPr>
          <p:cNvPr id="3" name="Arrow: Right 2">
            <a:extLst>
              <a:ext uri="{FF2B5EF4-FFF2-40B4-BE49-F238E27FC236}">
                <a16:creationId xmlns:a16="http://schemas.microsoft.com/office/drawing/2014/main" id="{DACC1401-B975-A12C-13CB-A56D1099B04F}"/>
              </a:ext>
            </a:extLst>
          </p:cNvPr>
          <p:cNvSpPr/>
          <p:nvPr/>
        </p:nvSpPr>
        <p:spPr>
          <a:xfrm>
            <a:off x="8737600" y="2463800"/>
            <a:ext cx="1384300"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4" name="Arrow: Right 3">
            <a:extLst>
              <a:ext uri="{FF2B5EF4-FFF2-40B4-BE49-F238E27FC236}">
                <a16:creationId xmlns:a16="http://schemas.microsoft.com/office/drawing/2014/main" id="{C41F4C04-C573-D699-C46E-1602C05F4954}"/>
              </a:ext>
            </a:extLst>
          </p:cNvPr>
          <p:cNvSpPr/>
          <p:nvPr/>
        </p:nvSpPr>
        <p:spPr>
          <a:xfrm>
            <a:off x="8737600" y="4991099"/>
            <a:ext cx="1384300"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5" name="TextBox 4">
            <a:extLst>
              <a:ext uri="{FF2B5EF4-FFF2-40B4-BE49-F238E27FC236}">
                <a16:creationId xmlns:a16="http://schemas.microsoft.com/office/drawing/2014/main" id="{AAE3790D-A453-90C0-CA8E-2B555E20774E}"/>
              </a:ext>
            </a:extLst>
          </p:cNvPr>
          <p:cNvSpPr txBox="1"/>
          <p:nvPr/>
        </p:nvSpPr>
        <p:spPr>
          <a:xfrm>
            <a:off x="10121899" y="2463800"/>
            <a:ext cx="165258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Le comment</a:t>
            </a:r>
          </a:p>
        </p:txBody>
      </p:sp>
      <p:sp>
        <p:nvSpPr>
          <p:cNvPr id="7" name="TextBox 6">
            <a:extLst>
              <a:ext uri="{FF2B5EF4-FFF2-40B4-BE49-F238E27FC236}">
                <a16:creationId xmlns:a16="http://schemas.microsoft.com/office/drawing/2014/main" id="{7F1C8FD5-C979-6DBB-B4B9-2FADE7960410}"/>
              </a:ext>
            </a:extLst>
          </p:cNvPr>
          <p:cNvSpPr txBox="1"/>
          <p:nvPr/>
        </p:nvSpPr>
        <p:spPr>
          <a:xfrm>
            <a:off x="10121898" y="4991099"/>
            <a:ext cx="165258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Le quoi</a:t>
            </a:r>
          </a:p>
        </p:txBody>
      </p:sp>
      <p:pic>
        <p:nvPicPr>
          <p:cNvPr id="8" name="Picture 7" descr="Icon&#10;&#10;Description automatically generated">
            <a:extLst>
              <a:ext uri="{FF2B5EF4-FFF2-40B4-BE49-F238E27FC236}">
                <a16:creationId xmlns:a16="http://schemas.microsoft.com/office/drawing/2014/main" id="{F5DB3A7F-5E6E-83BA-3426-6D33D997F0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8773" y="7430"/>
            <a:ext cx="1183597" cy="1187116"/>
          </a:xfrm>
          <a:prstGeom prst="rect">
            <a:avLst/>
          </a:prstGeom>
        </p:spPr>
      </p:pic>
      <p:pic>
        <p:nvPicPr>
          <p:cNvPr id="12" name="Picture 11">
            <a:extLst>
              <a:ext uri="{FF2B5EF4-FFF2-40B4-BE49-F238E27FC236}">
                <a16:creationId xmlns:a16="http://schemas.microsoft.com/office/drawing/2014/main" id="{87F5AF5F-8CBC-DB4F-2B6F-9E23B167A336}"/>
              </a:ext>
            </a:extLst>
          </p:cNvPr>
          <p:cNvPicPr>
            <a:picLocks noChangeAspect="1"/>
          </p:cNvPicPr>
          <p:nvPr/>
        </p:nvPicPr>
        <p:blipFill>
          <a:blip r:embed="rId4"/>
          <a:stretch>
            <a:fillRect/>
          </a:stretch>
        </p:blipFill>
        <p:spPr>
          <a:xfrm>
            <a:off x="2070100" y="1151366"/>
            <a:ext cx="6602259" cy="2272909"/>
          </a:xfrm>
          <a:prstGeom prst="rect">
            <a:avLst/>
          </a:prstGeom>
        </p:spPr>
      </p:pic>
      <p:pic>
        <p:nvPicPr>
          <p:cNvPr id="14" name="Picture 13">
            <a:extLst>
              <a:ext uri="{FF2B5EF4-FFF2-40B4-BE49-F238E27FC236}">
                <a16:creationId xmlns:a16="http://schemas.microsoft.com/office/drawing/2014/main" id="{02B6C8F9-552D-6C1A-1C63-9219D4566175}"/>
              </a:ext>
            </a:extLst>
          </p:cNvPr>
          <p:cNvPicPr>
            <a:picLocks noChangeAspect="1"/>
          </p:cNvPicPr>
          <p:nvPr/>
        </p:nvPicPr>
        <p:blipFill>
          <a:blip r:embed="rId5"/>
          <a:stretch>
            <a:fillRect/>
          </a:stretch>
        </p:blipFill>
        <p:spPr>
          <a:xfrm>
            <a:off x="4174146" y="4048581"/>
            <a:ext cx="4498213" cy="2011148"/>
          </a:xfrm>
          <a:prstGeom prst="rect">
            <a:avLst/>
          </a:prstGeom>
        </p:spPr>
      </p:pic>
    </p:spTree>
    <p:extLst>
      <p:ext uri="{BB962C8B-B14F-4D97-AF65-F5344CB8AC3E}">
        <p14:creationId xmlns:p14="http://schemas.microsoft.com/office/powerpoint/2010/main" val="750488266"/>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126CC700-5DAD-A25E-FE10-039C7B993767}"/>
              </a:ext>
            </a:extLst>
          </p:cNvPr>
          <p:cNvSpPr txBox="1">
            <a:spLocks/>
          </p:cNvSpPr>
          <p:nvPr/>
        </p:nvSpPr>
        <p:spPr>
          <a:xfrm>
            <a:off x="2178423" y="488577"/>
            <a:ext cx="8222129" cy="829234"/>
          </a:xfrm>
          <a:prstGeom prst="rect">
            <a:avLst/>
          </a:prstGeom>
          <a:solidFill>
            <a:srgbClr val="2F2F2F">
              <a:alpha val="70000"/>
            </a:srgbClr>
          </a:solidFill>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3200" b="0" i="0" u="none" strike="noStrike" kern="1200" cap="none" spc="0" normalizeH="0" baseline="0" noProof="0" dirty="0">
                <a:ln>
                  <a:noFill/>
                </a:ln>
                <a:solidFill>
                  <a:srgbClr val="EBEBEB"/>
                </a:solidFill>
                <a:effectLst/>
                <a:uLnTx/>
                <a:uFillTx/>
                <a:latin typeface="Century Gothic" panose="020B0502020202020204"/>
                <a:ea typeface="+mj-ea"/>
                <a:cs typeface="+mj-cs"/>
              </a:rPr>
              <a:t>Terminologie : Idempotent</a:t>
            </a:r>
          </a:p>
        </p:txBody>
      </p:sp>
      <p:sp>
        <p:nvSpPr>
          <p:cNvPr id="15" name="Content Placeholder 5">
            <a:extLst>
              <a:ext uri="{FF2B5EF4-FFF2-40B4-BE49-F238E27FC236}">
                <a16:creationId xmlns:a16="http://schemas.microsoft.com/office/drawing/2014/main" id="{6DBED5AA-D19A-B561-067F-7BB2AA7F8AE7}"/>
              </a:ext>
            </a:extLst>
          </p:cNvPr>
          <p:cNvSpPr>
            <a:spLocks noGrp="1"/>
          </p:cNvSpPr>
          <p:nvPr>
            <p:ph idx="1"/>
          </p:nvPr>
        </p:nvSpPr>
        <p:spPr>
          <a:xfrm>
            <a:off x="576308" y="2775697"/>
            <a:ext cx="11039383" cy="1306606"/>
          </a:xfrm>
          <a:solidFill>
            <a:srgbClr val="2F2F2F">
              <a:alpha val="70000"/>
            </a:srgbClr>
          </a:solidFill>
        </p:spPr>
        <p:txBody>
          <a:bodyPr/>
          <a:lstStyle/>
          <a:p>
            <a:pPr marL="0" indent="0">
              <a:buNone/>
            </a:pPr>
            <a:r>
              <a:rPr lang="fr-FR" sz="3200" dirty="0">
                <a:solidFill>
                  <a:schemeClr val="tx2"/>
                </a:solidFill>
              </a:rPr>
              <a:t>L'idempotence signifie qu'une opération a le même effet qu'on l'applique une ou plusieurs fois</a:t>
            </a:r>
            <a:endParaRPr lang="en-US" sz="3200" dirty="0">
              <a:solidFill>
                <a:schemeClr val="tx2"/>
              </a:solidFill>
            </a:endParaRPr>
          </a:p>
        </p:txBody>
      </p:sp>
      <p:pic>
        <p:nvPicPr>
          <p:cNvPr id="2" name="Picture 1" descr="Icon&#10;&#10;Description automatically generated">
            <a:extLst>
              <a:ext uri="{FF2B5EF4-FFF2-40B4-BE49-F238E27FC236}">
                <a16:creationId xmlns:a16="http://schemas.microsoft.com/office/drawing/2014/main" id="{76C798BD-B28E-68E8-A1E0-101DFF8E74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8773" y="7430"/>
            <a:ext cx="1183597" cy="1187116"/>
          </a:xfrm>
          <a:prstGeom prst="rect">
            <a:avLst/>
          </a:prstGeom>
        </p:spPr>
      </p:pic>
    </p:spTree>
    <p:extLst>
      <p:ext uri="{BB962C8B-B14F-4D97-AF65-F5344CB8AC3E}">
        <p14:creationId xmlns:p14="http://schemas.microsoft.com/office/powerpoint/2010/main" val="199906306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back">
            <a:extLst>
              <a:ext uri="{FF2B5EF4-FFF2-40B4-BE49-F238E27FC236}">
                <a16:creationId xmlns:a16="http://schemas.microsoft.com/office/drawing/2014/main" id="{DCBA9861-3EB0-2228-30D2-A7D108132E85}"/>
              </a:ext>
            </a:extLst>
          </p:cNvPr>
          <p:cNvPicPr>
            <a:picLocks noGrp="1" noRot="1" noChangeAspect="1" noMove="1" noResize="1" noEditPoints="1" noAdjustHandles="1" noChangeArrowheads="1" noChangeShapeType="1" noCrop="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13" name="puces back">
            <a:extLst>
              <a:ext uri="{FF2B5EF4-FFF2-40B4-BE49-F238E27FC236}">
                <a16:creationId xmlns:a16="http://schemas.microsoft.com/office/drawing/2014/main" id="{291E50E5-EDF9-87DF-4244-FA9BB77D9F40}"/>
              </a:ext>
            </a:extLst>
          </p:cNvPr>
          <p:cNvPicPr>
            <a:picLocks noGrp="1" noRot="1" noChangeAspect="1" noMove="1" noResize="1" noEditPoints="1" noAdjustHandles="1" noChangeArrowheads="1" noChangeShapeType="1" noCrop="1"/>
          </p:cNvPicPr>
          <p:nvPr/>
        </p:nvPicPr>
        <p:blipFill>
          <a:blip r:embed="rId5">
            <a:extLst>
              <a:ext uri="{96DAC541-7B7A-43D3-8B79-37D633B846F1}">
                <asvg:svgBlip xmlns:asvg="http://schemas.microsoft.com/office/drawing/2016/SVG/main" r:embed="rId6"/>
              </a:ext>
            </a:extLst>
          </a:blip>
          <a:stretch>
            <a:fillRect/>
          </a:stretch>
        </p:blipFill>
        <p:spPr>
          <a:xfrm>
            <a:off x="119062" y="0"/>
            <a:ext cx="11953875" cy="6858000"/>
          </a:xfrm>
          <a:prstGeom prst="rect">
            <a:avLst/>
          </a:prstGeom>
        </p:spPr>
      </p:pic>
      <p:pic>
        <p:nvPicPr>
          <p:cNvPr id="19" name="formes back">
            <a:extLst>
              <a:ext uri="{FF2B5EF4-FFF2-40B4-BE49-F238E27FC236}">
                <a16:creationId xmlns:a16="http://schemas.microsoft.com/office/drawing/2014/main" id="{14FCF44A-7225-CE66-B534-BDD35D33ADDE}"/>
              </a:ext>
            </a:extLst>
          </p:cNvPr>
          <p:cNvPicPr>
            <a:picLocks noGrp="1" noRot="1" noChangeAspect="1" noMove="1" noResize="1" noEditPoints="1" noAdjustHandles="1" noChangeArrowheads="1" noChangeShapeType="1" noCrop="1"/>
          </p:cNvPicPr>
          <p:nvPr/>
        </p:nvPicPr>
        <p:blipFill>
          <a:blip r:embed="rId7">
            <a:extLst>
              <a:ext uri="{96DAC541-7B7A-43D3-8B79-37D633B846F1}">
                <asvg:svgBlip xmlns:asvg="http://schemas.microsoft.com/office/drawing/2016/SVG/main" r:embed="rId8"/>
              </a:ext>
            </a:extLst>
          </a:blip>
          <a:stretch>
            <a:fillRect/>
          </a:stretch>
        </p:blipFill>
        <p:spPr>
          <a:xfrm>
            <a:off x="7669409" y="118281"/>
            <a:ext cx="3003731" cy="3483758"/>
          </a:xfrm>
          <a:prstGeom prst="rect">
            <a:avLst/>
          </a:prstGeom>
        </p:spPr>
      </p:pic>
      <p:pic>
        <p:nvPicPr>
          <p:cNvPr id="21" name="cadre speaker">
            <a:extLst>
              <a:ext uri="{FF2B5EF4-FFF2-40B4-BE49-F238E27FC236}">
                <a16:creationId xmlns:a16="http://schemas.microsoft.com/office/drawing/2014/main" id="{EA456D34-75E9-AEE7-21DA-ADC6668320B9}"/>
              </a:ext>
            </a:extLst>
          </p:cNvPr>
          <p:cNvPicPr>
            <a:picLocks noGrp="1" noRot="1" noChangeAspect="1" noMove="1" noResize="1" noEditPoints="1" noAdjustHandles="1" noChangeArrowheads="1" noChangeShapeType="1" noCrop="1"/>
          </p:cNvPicPr>
          <p:nvPr/>
        </p:nvPicPr>
        <p:blipFill>
          <a:blip r:embed="rId9">
            <a:extLst>
              <a:ext uri="{96DAC541-7B7A-43D3-8B79-37D633B846F1}">
                <asvg:svgBlip xmlns:asvg="http://schemas.microsoft.com/office/drawing/2016/SVG/main" r:embed="rId10"/>
              </a:ext>
            </a:extLst>
          </a:blip>
          <a:stretch>
            <a:fillRect/>
          </a:stretch>
        </p:blipFill>
        <p:spPr>
          <a:xfrm>
            <a:off x="5628035" y="1210100"/>
            <a:ext cx="5305288" cy="4669809"/>
          </a:xfrm>
          <a:prstGeom prst="rect">
            <a:avLst/>
          </a:prstGeom>
        </p:spPr>
      </p:pic>
      <p:pic>
        <p:nvPicPr>
          <p:cNvPr id="9" name="formes colorées" hidden="1">
            <a:extLst>
              <a:ext uri="{FF2B5EF4-FFF2-40B4-BE49-F238E27FC236}">
                <a16:creationId xmlns:a16="http://schemas.microsoft.com/office/drawing/2014/main" id="{1E7B7F34-1A67-A836-9014-060FF5F89190}"/>
              </a:ext>
            </a:extLst>
          </p:cNvPr>
          <p:cNvPicPr>
            <a:picLocks noGrp="1" noRot="1" noChangeAspect="1" noMove="1" noResize="1" noEditPoints="1" noAdjustHandles="1" noChangeArrowheads="1" noChangeShapeType="1" noCrop="1"/>
          </p:cNvPicPr>
          <p:nvPr/>
        </p:nvPicPr>
        <p:blipFill>
          <a:blip r:embed="rId11">
            <a:extLst>
              <a:ext uri="{96DAC541-7B7A-43D3-8B79-37D633B846F1}">
                <asvg:svgBlip xmlns:asvg="http://schemas.microsoft.com/office/drawing/2016/SVG/main" r:embed="rId12"/>
              </a:ext>
            </a:extLst>
          </a:blip>
          <a:stretch>
            <a:fillRect/>
          </a:stretch>
        </p:blipFill>
        <p:spPr>
          <a:xfrm>
            <a:off x="1524000" y="236185"/>
            <a:ext cx="10575601" cy="6385630"/>
          </a:xfrm>
          <a:prstGeom prst="rect">
            <a:avLst/>
          </a:prstGeom>
        </p:spPr>
      </p:pic>
      <p:pic>
        <p:nvPicPr>
          <p:cNvPr id="25" name="logo MTG">
            <a:extLst>
              <a:ext uri="{FF2B5EF4-FFF2-40B4-BE49-F238E27FC236}">
                <a16:creationId xmlns:a16="http://schemas.microsoft.com/office/drawing/2014/main" id="{52C9E235-C30D-C028-79F0-B7405E0E987E}"/>
              </a:ext>
            </a:extLst>
          </p:cNvPr>
          <p:cNvPicPr>
            <a:picLocks noGrp="1" noRot="1" noChangeAspect="1" noMove="1" noResize="1" noEditPoints="1" noAdjustHandles="1" noChangeArrowheads="1" noChangeShapeType="1" noCrop="1"/>
          </p:cNvPicPr>
          <p:nvPr/>
        </p:nvPicPr>
        <p:blipFill>
          <a:blip r:embed="rId13">
            <a:extLst>
              <a:ext uri="{96DAC541-7B7A-43D3-8B79-37D633B846F1}">
                <asvg:svgBlip xmlns:asvg="http://schemas.microsoft.com/office/drawing/2016/SVG/main" r:embed="rId14"/>
              </a:ext>
            </a:extLst>
          </a:blip>
          <a:stretch>
            <a:fillRect/>
          </a:stretch>
        </p:blipFill>
        <p:spPr>
          <a:xfrm>
            <a:off x="364510" y="384626"/>
            <a:ext cx="2119384" cy="1030256"/>
          </a:xfrm>
          <a:prstGeom prst="rect">
            <a:avLst/>
          </a:prstGeom>
        </p:spPr>
      </p:pic>
      <p:sp>
        <p:nvSpPr>
          <p:cNvPr id="6" name="TextBox 5">
            <a:extLst>
              <a:ext uri="{FF2B5EF4-FFF2-40B4-BE49-F238E27FC236}">
                <a16:creationId xmlns:a16="http://schemas.microsoft.com/office/drawing/2014/main" id="{072DEA83-FC81-8003-22B4-BFCEAAD21A9B}"/>
              </a:ext>
            </a:extLst>
          </p:cNvPr>
          <p:cNvSpPr txBox="1"/>
          <p:nvPr/>
        </p:nvSpPr>
        <p:spPr>
          <a:xfrm>
            <a:off x="1028700" y="1944183"/>
            <a:ext cx="3695700" cy="132343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4000" b="0" i="0" u="none" strike="noStrike" kern="1200" cap="none" spc="0" normalizeH="0" baseline="0" noProof="0" dirty="0">
                <a:ln>
                  <a:noFill/>
                </a:ln>
                <a:solidFill>
                  <a:prstClr val="white"/>
                </a:solidFill>
                <a:effectLst/>
                <a:uLnTx/>
                <a:uFillTx/>
                <a:latin typeface="Calibri" panose="020F0502020204030204"/>
                <a:ea typeface="+mn-ea"/>
                <a:cs typeface="+mn-cs"/>
              </a:rPr>
              <a:t>LIENHARD Laurent</a:t>
            </a: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Picture 9" descr="A person playing a guitar&#10;&#10;Description automatically generated with medium confidence">
            <a:extLst>
              <a:ext uri="{FF2B5EF4-FFF2-40B4-BE49-F238E27FC236}">
                <a16:creationId xmlns:a16="http://schemas.microsoft.com/office/drawing/2014/main" id="{500448C0-242B-D534-5334-28B6FFF912B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489841" y="1409223"/>
            <a:ext cx="4271561" cy="4271561"/>
          </a:xfrm>
          <a:prstGeom prst="rect">
            <a:avLst/>
          </a:prstGeom>
        </p:spPr>
      </p:pic>
      <p:sp>
        <p:nvSpPr>
          <p:cNvPr id="2" name="TextBox 1">
            <a:extLst>
              <a:ext uri="{FF2B5EF4-FFF2-40B4-BE49-F238E27FC236}">
                <a16:creationId xmlns:a16="http://schemas.microsoft.com/office/drawing/2014/main" id="{C509651F-0152-FBF9-C6EB-7A50A9A70557}"/>
              </a:ext>
            </a:extLst>
          </p:cNvPr>
          <p:cNvSpPr txBox="1"/>
          <p:nvPr/>
        </p:nvSpPr>
        <p:spPr>
          <a:xfrm>
            <a:off x="635897" y="3876652"/>
            <a:ext cx="4412939" cy="1600438"/>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rPr>
              <a:t>Je suis </a:t>
            </a:r>
            <a:r>
              <a:rPr kumimoji="0" lang="en-US" sz="4000" b="0" i="0" u="none" strike="noStrike" kern="1200" cap="none" spc="0" normalizeH="0" baseline="0" noProof="0" dirty="0" err="1">
                <a:ln>
                  <a:noFill/>
                </a:ln>
                <a:solidFill>
                  <a:prstClr val="white"/>
                </a:solidFill>
                <a:effectLst/>
                <a:uLnTx/>
                <a:uFillTx/>
                <a:latin typeface="Calibri" panose="020F0502020204030204"/>
                <a:ea typeface="+mn-ea"/>
                <a:cs typeface="+mn-cs"/>
              </a:rPr>
              <a:t>donc</a:t>
            </a:r>
            <a:r>
              <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rPr>
              <a:t> un dev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rPr>
              <a:t>qui ne </a:t>
            </a:r>
            <a:r>
              <a:rPr kumimoji="0" lang="en-US" sz="4000" b="0" i="0" u="none" strike="noStrike" kern="1200" cap="none" spc="0" normalizeH="0" baseline="0" noProof="0" dirty="0" err="1">
                <a:ln>
                  <a:noFill/>
                </a:ln>
                <a:solidFill>
                  <a:prstClr val="white"/>
                </a:solidFill>
                <a:effectLst/>
                <a:uLnTx/>
                <a:uFillTx/>
                <a:latin typeface="Calibri" panose="020F0502020204030204"/>
                <a:ea typeface="+mn-ea"/>
                <a:cs typeface="+mn-cs"/>
              </a:rPr>
              <a:t>s’assume</a:t>
            </a:r>
            <a:r>
              <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rPr>
              <a:t> pas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descr="Icon&#10;&#10;Description automatically generated">
            <a:extLst>
              <a:ext uri="{FF2B5EF4-FFF2-40B4-BE49-F238E27FC236}">
                <a16:creationId xmlns:a16="http://schemas.microsoft.com/office/drawing/2014/main" id="{746217D2-E7CA-D2F3-BA35-F9F43A5D2BA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168773" y="7430"/>
            <a:ext cx="1183597" cy="1187116"/>
          </a:xfrm>
          <a:prstGeom prst="rect">
            <a:avLst/>
          </a:prstGeom>
        </p:spPr>
      </p:pic>
    </p:spTree>
    <p:extLst>
      <p:ext uri="{BB962C8B-B14F-4D97-AF65-F5344CB8AC3E}">
        <p14:creationId xmlns:p14="http://schemas.microsoft.com/office/powerpoint/2010/main" val="25673251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72DDAF07-8712-6687-D298-B95B4643F89D}"/>
              </a:ext>
            </a:extLst>
          </p:cNvPr>
          <p:cNvGrpSpPr/>
          <p:nvPr/>
        </p:nvGrpSpPr>
        <p:grpSpPr>
          <a:xfrm>
            <a:off x="8759853" y="2167752"/>
            <a:ext cx="1292642" cy="1022475"/>
            <a:chOff x="8759853" y="2167752"/>
            <a:chExt cx="1292642" cy="1022475"/>
          </a:xfrm>
        </p:grpSpPr>
        <p:sp>
          <p:nvSpPr>
            <p:cNvPr id="13" name="Arrow: Curved Up 12">
              <a:extLst>
                <a:ext uri="{FF2B5EF4-FFF2-40B4-BE49-F238E27FC236}">
                  <a16:creationId xmlns:a16="http://schemas.microsoft.com/office/drawing/2014/main" id="{0E3CAC58-CDBB-68FF-1AB7-94628D85D45E}"/>
                </a:ext>
              </a:extLst>
            </p:cNvPr>
            <p:cNvSpPr/>
            <p:nvPr/>
          </p:nvSpPr>
          <p:spPr>
            <a:xfrm>
              <a:off x="8818592" y="2758888"/>
              <a:ext cx="1233903" cy="43133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4" name="TextBox 13">
              <a:extLst>
                <a:ext uri="{FF2B5EF4-FFF2-40B4-BE49-F238E27FC236}">
                  <a16:creationId xmlns:a16="http://schemas.microsoft.com/office/drawing/2014/main" id="{A2A7C726-9D90-CAD2-A191-F833872B1521}"/>
                </a:ext>
              </a:extLst>
            </p:cNvPr>
            <p:cNvSpPr txBox="1"/>
            <p:nvPr/>
          </p:nvSpPr>
          <p:spPr>
            <a:xfrm>
              <a:off x="9063319" y="2530611"/>
              <a:ext cx="941294"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LCM</a:t>
              </a:r>
              <a:endParaRPr kumimoji="0" lang="fr-FR"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5" name="Arrow: Curved Up 14">
              <a:extLst>
                <a:ext uri="{FF2B5EF4-FFF2-40B4-BE49-F238E27FC236}">
                  <a16:creationId xmlns:a16="http://schemas.microsoft.com/office/drawing/2014/main" id="{7DCCD58E-DF64-24B9-654D-C0AC805D1D41}"/>
                </a:ext>
              </a:extLst>
            </p:cNvPr>
            <p:cNvSpPr/>
            <p:nvPr/>
          </p:nvSpPr>
          <p:spPr>
            <a:xfrm rot="10612174">
              <a:off x="8759853" y="2167752"/>
              <a:ext cx="1233903" cy="43133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grpSp>
      <p:grpSp>
        <p:nvGrpSpPr>
          <p:cNvPr id="17" name="Group 16">
            <a:extLst>
              <a:ext uri="{FF2B5EF4-FFF2-40B4-BE49-F238E27FC236}">
                <a16:creationId xmlns:a16="http://schemas.microsoft.com/office/drawing/2014/main" id="{781D2C75-B821-42E2-8540-4ED9B117EB1E}"/>
              </a:ext>
            </a:extLst>
          </p:cNvPr>
          <p:cNvGrpSpPr/>
          <p:nvPr/>
        </p:nvGrpSpPr>
        <p:grpSpPr>
          <a:xfrm>
            <a:off x="8887645" y="4846393"/>
            <a:ext cx="1292642" cy="1022475"/>
            <a:chOff x="8759853" y="2167752"/>
            <a:chExt cx="1292642" cy="1022475"/>
          </a:xfrm>
        </p:grpSpPr>
        <p:sp>
          <p:nvSpPr>
            <p:cNvPr id="18" name="Arrow: Curved Up 17">
              <a:extLst>
                <a:ext uri="{FF2B5EF4-FFF2-40B4-BE49-F238E27FC236}">
                  <a16:creationId xmlns:a16="http://schemas.microsoft.com/office/drawing/2014/main" id="{CD886F98-B184-9B54-53D4-FB785E465DAA}"/>
                </a:ext>
              </a:extLst>
            </p:cNvPr>
            <p:cNvSpPr/>
            <p:nvPr/>
          </p:nvSpPr>
          <p:spPr>
            <a:xfrm>
              <a:off x="8818592" y="2758888"/>
              <a:ext cx="1233903" cy="43133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9" name="TextBox 18">
              <a:extLst>
                <a:ext uri="{FF2B5EF4-FFF2-40B4-BE49-F238E27FC236}">
                  <a16:creationId xmlns:a16="http://schemas.microsoft.com/office/drawing/2014/main" id="{C3DAD445-826D-648E-9C12-4735BB4F59DF}"/>
                </a:ext>
              </a:extLst>
            </p:cNvPr>
            <p:cNvSpPr txBox="1"/>
            <p:nvPr/>
          </p:nvSpPr>
          <p:spPr>
            <a:xfrm>
              <a:off x="9063319" y="2530611"/>
              <a:ext cx="941294"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LCM</a:t>
              </a:r>
              <a:endParaRPr kumimoji="0" lang="fr-FR"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20" name="Arrow: Curved Up 19">
              <a:extLst>
                <a:ext uri="{FF2B5EF4-FFF2-40B4-BE49-F238E27FC236}">
                  <a16:creationId xmlns:a16="http://schemas.microsoft.com/office/drawing/2014/main" id="{F9FEAEA3-1291-BBF6-F77F-2CCA8335A369}"/>
                </a:ext>
              </a:extLst>
            </p:cNvPr>
            <p:cNvSpPr/>
            <p:nvPr/>
          </p:nvSpPr>
          <p:spPr>
            <a:xfrm rot="10612174">
              <a:off x="8759853" y="2167752"/>
              <a:ext cx="1233903" cy="43133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grpSp>
      <p:sp>
        <p:nvSpPr>
          <p:cNvPr id="23" name="Titre 1">
            <a:extLst>
              <a:ext uri="{FF2B5EF4-FFF2-40B4-BE49-F238E27FC236}">
                <a16:creationId xmlns:a16="http://schemas.microsoft.com/office/drawing/2014/main" id="{9D4FC0C3-1B47-CE90-5DB6-57590B08C0CF}"/>
              </a:ext>
            </a:extLst>
          </p:cNvPr>
          <p:cNvSpPr txBox="1">
            <a:spLocks/>
          </p:cNvSpPr>
          <p:nvPr/>
        </p:nvSpPr>
        <p:spPr>
          <a:xfrm>
            <a:off x="2140323" y="450182"/>
            <a:ext cx="8222129" cy="829234"/>
          </a:xfrm>
          <a:prstGeom prst="rect">
            <a:avLst/>
          </a:prstGeom>
          <a:solidFill>
            <a:srgbClr val="2F2F2F">
              <a:alpha val="70000"/>
            </a:srgbClr>
          </a:solidFill>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fr-FR" sz="3200" b="0" i="0" u="none" strike="noStrike" kern="1200" cap="none" spc="0" normalizeH="0" baseline="0" noProof="0" dirty="0">
                <a:ln>
                  <a:noFill/>
                </a:ln>
                <a:solidFill>
                  <a:srgbClr val="EBEBEB"/>
                </a:solidFill>
                <a:effectLst/>
                <a:uLnTx/>
                <a:uFillTx/>
                <a:latin typeface="Century Gothic" panose="020B0502020202020204"/>
                <a:ea typeface="+mj-ea"/>
                <a:cs typeface="+mj-cs"/>
              </a:rPr>
              <a:t>DSC : Fonctionnement </a:t>
            </a:r>
          </a:p>
        </p:txBody>
      </p:sp>
      <p:pic>
        <p:nvPicPr>
          <p:cNvPr id="9" name="Picture 8" descr="Shape, square&#10;&#10;Description automatically generated">
            <a:extLst>
              <a:ext uri="{FF2B5EF4-FFF2-40B4-BE49-F238E27FC236}">
                <a16:creationId xmlns:a16="http://schemas.microsoft.com/office/drawing/2014/main" id="{A4021C54-670D-82EF-11F7-E09B9A1F516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834028" y="1279416"/>
            <a:ext cx="6834717" cy="5126038"/>
          </a:xfrm>
          <a:prstGeom prst="rect">
            <a:avLst/>
          </a:prstGeom>
        </p:spPr>
      </p:pic>
      <p:pic>
        <p:nvPicPr>
          <p:cNvPr id="21" name="Picture 20" descr="Icon&#10;&#10;Description automatically generated">
            <a:extLst>
              <a:ext uri="{FF2B5EF4-FFF2-40B4-BE49-F238E27FC236}">
                <a16:creationId xmlns:a16="http://schemas.microsoft.com/office/drawing/2014/main" id="{D16FB633-BD38-C399-F255-5004908207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8773" y="7430"/>
            <a:ext cx="1183597" cy="1187116"/>
          </a:xfrm>
          <a:prstGeom prst="rect">
            <a:avLst/>
          </a:prstGeom>
        </p:spPr>
      </p:pic>
    </p:spTree>
    <p:extLst>
      <p:ext uri="{BB962C8B-B14F-4D97-AF65-F5344CB8AC3E}">
        <p14:creationId xmlns:p14="http://schemas.microsoft.com/office/powerpoint/2010/main" val="22450301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back">
            <a:extLst>
              <a:ext uri="{FF2B5EF4-FFF2-40B4-BE49-F238E27FC236}">
                <a16:creationId xmlns:a16="http://schemas.microsoft.com/office/drawing/2014/main" id="{DCBA9861-3EB0-2228-30D2-A7D108132E85}"/>
              </a:ext>
            </a:extLst>
          </p:cNvPr>
          <p:cNvPicPr>
            <a:picLocks noGrp="1" noRot="1" noChangeAspect="1" noMove="1" noResize="1" noEditPoints="1" noAdjustHandles="1" noChangeArrowheads="1" noChangeShapeType="1" noCrop="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13" name="puces back">
            <a:extLst>
              <a:ext uri="{FF2B5EF4-FFF2-40B4-BE49-F238E27FC236}">
                <a16:creationId xmlns:a16="http://schemas.microsoft.com/office/drawing/2014/main" id="{291E50E5-EDF9-87DF-4244-FA9BB77D9F40}"/>
              </a:ext>
            </a:extLst>
          </p:cNvPr>
          <p:cNvPicPr>
            <a:picLocks noGrp="1" noRot="1" noChangeAspect="1" noMove="1" noResize="1" noEditPoints="1" noAdjustHandles="1" noChangeArrowheads="1" noChangeShapeType="1" noCrop="1"/>
          </p:cNvPicPr>
          <p:nvPr/>
        </p:nvPicPr>
        <p:blipFill>
          <a:blip r:embed="rId5">
            <a:extLst>
              <a:ext uri="{96DAC541-7B7A-43D3-8B79-37D633B846F1}">
                <asvg:svgBlip xmlns:asvg="http://schemas.microsoft.com/office/drawing/2016/SVG/main" r:embed="rId6"/>
              </a:ext>
            </a:extLst>
          </a:blip>
          <a:stretch>
            <a:fillRect/>
          </a:stretch>
        </p:blipFill>
        <p:spPr>
          <a:xfrm>
            <a:off x="119062" y="0"/>
            <a:ext cx="11953875" cy="6858000"/>
          </a:xfrm>
          <a:prstGeom prst="rect">
            <a:avLst/>
          </a:prstGeom>
        </p:spPr>
      </p:pic>
      <p:pic>
        <p:nvPicPr>
          <p:cNvPr id="19" name="formes back">
            <a:extLst>
              <a:ext uri="{FF2B5EF4-FFF2-40B4-BE49-F238E27FC236}">
                <a16:creationId xmlns:a16="http://schemas.microsoft.com/office/drawing/2014/main" id="{14FCF44A-7225-CE66-B534-BDD35D33ADDE}"/>
              </a:ext>
            </a:extLst>
          </p:cNvPr>
          <p:cNvPicPr>
            <a:picLocks noGrp="1" noRot="1" noChangeAspect="1" noMove="1" noResize="1" noEditPoints="1" noAdjustHandles="1" noChangeArrowheads="1" noChangeShapeType="1" noCrop="1"/>
          </p:cNvPicPr>
          <p:nvPr/>
        </p:nvPicPr>
        <p:blipFill>
          <a:blip r:embed="rId7">
            <a:extLst>
              <a:ext uri="{96DAC541-7B7A-43D3-8B79-37D633B846F1}">
                <asvg:svgBlip xmlns:asvg="http://schemas.microsoft.com/office/drawing/2016/SVG/main" r:embed="rId8"/>
              </a:ext>
            </a:extLst>
          </a:blip>
          <a:stretch>
            <a:fillRect/>
          </a:stretch>
        </p:blipFill>
        <p:spPr>
          <a:xfrm>
            <a:off x="7669409" y="118281"/>
            <a:ext cx="3003731" cy="3483758"/>
          </a:xfrm>
          <a:prstGeom prst="rect">
            <a:avLst/>
          </a:prstGeom>
        </p:spPr>
      </p:pic>
      <p:pic>
        <p:nvPicPr>
          <p:cNvPr id="21" name="cadre speaker">
            <a:extLst>
              <a:ext uri="{FF2B5EF4-FFF2-40B4-BE49-F238E27FC236}">
                <a16:creationId xmlns:a16="http://schemas.microsoft.com/office/drawing/2014/main" id="{EA456D34-75E9-AEE7-21DA-ADC6668320B9}"/>
              </a:ext>
            </a:extLst>
          </p:cNvPr>
          <p:cNvPicPr>
            <a:picLocks noGrp="1" noRot="1" noChangeAspect="1" noMove="1" noResize="1" noEditPoints="1" noAdjustHandles="1" noChangeArrowheads="1" noChangeShapeType="1" noCrop="1"/>
          </p:cNvPicPr>
          <p:nvPr/>
        </p:nvPicPr>
        <p:blipFill>
          <a:blip r:embed="rId9">
            <a:extLst>
              <a:ext uri="{96DAC541-7B7A-43D3-8B79-37D633B846F1}">
                <asvg:svgBlip xmlns:asvg="http://schemas.microsoft.com/office/drawing/2016/SVG/main" r:embed="rId10"/>
              </a:ext>
            </a:extLst>
          </a:blip>
          <a:stretch>
            <a:fillRect/>
          </a:stretch>
        </p:blipFill>
        <p:spPr>
          <a:xfrm>
            <a:off x="5628035" y="1210100"/>
            <a:ext cx="5305288" cy="4669809"/>
          </a:xfrm>
          <a:prstGeom prst="rect">
            <a:avLst/>
          </a:prstGeom>
        </p:spPr>
      </p:pic>
      <p:pic>
        <p:nvPicPr>
          <p:cNvPr id="9" name="formes colorées" hidden="1">
            <a:extLst>
              <a:ext uri="{FF2B5EF4-FFF2-40B4-BE49-F238E27FC236}">
                <a16:creationId xmlns:a16="http://schemas.microsoft.com/office/drawing/2014/main" id="{1E7B7F34-1A67-A836-9014-060FF5F89190}"/>
              </a:ext>
            </a:extLst>
          </p:cNvPr>
          <p:cNvPicPr>
            <a:picLocks noGrp="1" noRot="1" noChangeAspect="1" noMove="1" noResize="1" noEditPoints="1" noAdjustHandles="1" noChangeArrowheads="1" noChangeShapeType="1" noCrop="1"/>
          </p:cNvPicPr>
          <p:nvPr/>
        </p:nvPicPr>
        <p:blipFill>
          <a:blip r:embed="rId11">
            <a:extLst>
              <a:ext uri="{96DAC541-7B7A-43D3-8B79-37D633B846F1}">
                <asvg:svgBlip xmlns:asvg="http://schemas.microsoft.com/office/drawing/2016/SVG/main" r:embed="rId12"/>
              </a:ext>
            </a:extLst>
          </a:blip>
          <a:stretch>
            <a:fillRect/>
          </a:stretch>
        </p:blipFill>
        <p:spPr>
          <a:xfrm>
            <a:off x="1524000" y="236185"/>
            <a:ext cx="10575601" cy="6385630"/>
          </a:xfrm>
          <a:prstGeom prst="rect">
            <a:avLst/>
          </a:prstGeom>
        </p:spPr>
      </p:pic>
      <p:pic>
        <p:nvPicPr>
          <p:cNvPr id="25" name="logo MTG">
            <a:extLst>
              <a:ext uri="{FF2B5EF4-FFF2-40B4-BE49-F238E27FC236}">
                <a16:creationId xmlns:a16="http://schemas.microsoft.com/office/drawing/2014/main" id="{52C9E235-C30D-C028-79F0-B7405E0E987E}"/>
              </a:ext>
            </a:extLst>
          </p:cNvPr>
          <p:cNvPicPr>
            <a:picLocks noGrp="1" noRot="1" noChangeAspect="1" noMove="1" noResize="1" noEditPoints="1" noAdjustHandles="1" noChangeArrowheads="1" noChangeShapeType="1" noCrop="1"/>
          </p:cNvPicPr>
          <p:nvPr/>
        </p:nvPicPr>
        <p:blipFill>
          <a:blip r:embed="rId13">
            <a:extLst>
              <a:ext uri="{96DAC541-7B7A-43D3-8B79-37D633B846F1}">
                <asvg:svgBlip xmlns:asvg="http://schemas.microsoft.com/office/drawing/2016/SVG/main" r:embed="rId14"/>
              </a:ext>
            </a:extLst>
          </a:blip>
          <a:stretch>
            <a:fillRect/>
          </a:stretch>
        </p:blipFill>
        <p:spPr>
          <a:xfrm>
            <a:off x="364510" y="384626"/>
            <a:ext cx="2119384" cy="1030256"/>
          </a:xfrm>
          <a:prstGeom prst="rect">
            <a:avLst/>
          </a:prstGeom>
        </p:spPr>
      </p:pic>
      <p:sp>
        <p:nvSpPr>
          <p:cNvPr id="6" name="TextBox 5">
            <a:extLst>
              <a:ext uri="{FF2B5EF4-FFF2-40B4-BE49-F238E27FC236}">
                <a16:creationId xmlns:a16="http://schemas.microsoft.com/office/drawing/2014/main" id="{072DEA83-FC81-8003-22B4-BFCEAAD21A9B}"/>
              </a:ext>
            </a:extLst>
          </p:cNvPr>
          <p:cNvSpPr txBox="1"/>
          <p:nvPr/>
        </p:nvSpPr>
        <p:spPr>
          <a:xfrm>
            <a:off x="1028700" y="1944183"/>
            <a:ext cx="3695700" cy="132343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4000" b="0" i="0" u="none" strike="noStrike" kern="1200" cap="none" spc="0" normalizeH="0" baseline="0" noProof="0" dirty="0">
                <a:ln>
                  <a:noFill/>
                </a:ln>
                <a:solidFill>
                  <a:prstClr val="white"/>
                </a:solidFill>
                <a:effectLst/>
                <a:uLnTx/>
                <a:uFillTx/>
                <a:latin typeface="Calibri" panose="020F0502020204030204"/>
                <a:ea typeface="+mn-ea"/>
                <a:cs typeface="+mn-cs"/>
              </a:rPr>
              <a:t>LIENHARD Laurent</a:t>
            </a: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Picture 3" descr="Logo, company name&#10;&#10;Description automatically generated">
            <a:extLst>
              <a:ext uri="{FF2B5EF4-FFF2-40B4-BE49-F238E27FC236}">
                <a16:creationId xmlns:a16="http://schemas.microsoft.com/office/drawing/2014/main" id="{C0F632B7-ECC7-418F-55A5-04BAFE80607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68517" y="3180556"/>
            <a:ext cx="3524422" cy="3524422"/>
          </a:xfrm>
          <a:prstGeom prst="rect">
            <a:avLst/>
          </a:prstGeom>
        </p:spPr>
      </p:pic>
      <p:pic>
        <p:nvPicPr>
          <p:cNvPr id="8" name="Picture 7" descr="Logo, company name&#10;&#10;Description automatically generated">
            <a:extLst>
              <a:ext uri="{FF2B5EF4-FFF2-40B4-BE49-F238E27FC236}">
                <a16:creationId xmlns:a16="http://schemas.microsoft.com/office/drawing/2014/main" id="{0D021203-4A67-8DA6-82A6-B65F65587B5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084130" y="-353905"/>
            <a:ext cx="7589010" cy="2575113"/>
          </a:xfrm>
          <a:prstGeom prst="rect">
            <a:avLst/>
          </a:prstGeom>
        </p:spPr>
      </p:pic>
      <p:sp>
        <p:nvSpPr>
          <p:cNvPr id="12" name="TextBox 11">
            <a:extLst>
              <a:ext uri="{FF2B5EF4-FFF2-40B4-BE49-F238E27FC236}">
                <a16:creationId xmlns:a16="http://schemas.microsoft.com/office/drawing/2014/main" id="{792E5724-E0E7-79A1-B1F1-9E2E45CBEF3E}"/>
              </a:ext>
            </a:extLst>
          </p:cNvPr>
          <p:cNvSpPr txBox="1"/>
          <p:nvPr/>
        </p:nvSpPr>
        <p:spPr>
          <a:xfrm>
            <a:off x="4412001" y="3552636"/>
            <a:ext cx="7011482" cy="3108543"/>
          </a:xfrm>
          <a:prstGeom prst="rect">
            <a:avLst/>
          </a:prstGeom>
          <a:noFill/>
        </p:spPr>
        <p:txBody>
          <a:bodyPr wrap="square" rtlCol="0">
            <a:spAutoFit/>
          </a:bodyPr>
          <a:lstStyle/>
          <a:p>
            <a:pPr marL="457200" indent="-457200" defTabSz="457200">
              <a:buFont typeface="Arial" panose="020B0604020202020204" pitchFamily="34" charset="0"/>
              <a:buChar char="•"/>
            </a:pPr>
            <a:r>
              <a:rPr lang="fr-FR" sz="2800" dirty="0">
                <a:solidFill>
                  <a:prstClr val="white"/>
                </a:solidFill>
                <a:latin typeface="Calibri" panose="020F0502020204030204"/>
              </a:rPr>
              <a:t>Dev de formation</a:t>
            </a:r>
            <a:endParaRPr kumimoji="0" lang="fr-FR" sz="2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2800" b="0" i="0" u="none" strike="noStrike" kern="1200" cap="none" spc="0" normalizeH="0" baseline="0" noProof="0" dirty="0">
                <a:ln>
                  <a:noFill/>
                </a:ln>
                <a:solidFill>
                  <a:prstClr val="white"/>
                </a:solidFill>
                <a:effectLst/>
                <a:uLnTx/>
                <a:uFillTx/>
                <a:latin typeface="Calibri" panose="020F0502020204030204"/>
                <a:ea typeface="+mn-ea"/>
                <a:cs typeface="+mn-cs"/>
              </a:rPr>
              <a:t>Ops depuis 2001</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2800" b="0" i="0" u="none" strike="noStrike" kern="1200" cap="none" spc="0" normalizeH="0" baseline="0" noProof="0" dirty="0">
                <a:ln>
                  <a:noFill/>
                </a:ln>
                <a:solidFill>
                  <a:prstClr val="white"/>
                </a:solidFill>
                <a:effectLst/>
                <a:uLnTx/>
                <a:uFillTx/>
                <a:latin typeface="Calibri" panose="020F0502020204030204"/>
                <a:ea typeface="+mn-ea"/>
                <a:cs typeface="+mn-cs"/>
              </a:rPr>
              <a:t>Passionné par l’automatisation</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2800" b="0" i="0" u="none" strike="noStrike" kern="1200" cap="none" spc="0" normalizeH="0" baseline="0" noProof="0" dirty="0">
                <a:ln>
                  <a:noFill/>
                </a:ln>
                <a:solidFill>
                  <a:prstClr val="white"/>
                </a:solidFill>
                <a:effectLst/>
                <a:uLnTx/>
                <a:uFillTx/>
                <a:latin typeface="Calibri" panose="020F0502020204030204"/>
                <a:ea typeface="+mn-ea"/>
                <a:cs typeface="+mn-cs"/>
              </a:rPr>
              <a:t>Autodidacte en PowerShell</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2800" b="0" i="0" u="none" strike="noStrike" kern="1200" cap="none" spc="0" normalizeH="0" baseline="0" noProof="0" dirty="0">
                <a:ln>
                  <a:noFill/>
                </a:ln>
                <a:solidFill>
                  <a:prstClr val="white"/>
                </a:solidFill>
                <a:effectLst/>
                <a:uLnTx/>
                <a:uFillTx/>
                <a:latin typeface="Calibri" panose="020F0502020204030204"/>
                <a:ea typeface="+mn-ea"/>
                <a:cs typeface="+mn-cs"/>
              </a:rPr>
              <a:t>Intéressé par la culture DevOps</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2800" b="0" i="0" u="none" strike="noStrike" kern="1200" cap="none" spc="0" normalizeH="0" baseline="0" noProof="0" dirty="0">
                <a:ln>
                  <a:noFill/>
                </a:ln>
                <a:solidFill>
                  <a:prstClr val="white"/>
                </a:solidFill>
                <a:effectLst/>
                <a:uLnTx/>
                <a:uFillTx/>
                <a:latin typeface="Calibri" panose="020F0502020204030204"/>
                <a:ea typeface="+mn-ea"/>
                <a:cs typeface="+mn-cs"/>
              </a:rPr>
              <a:t>Twitter : @IronTUX</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8276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con&#10;&#10;Description automatically generated">
            <a:extLst>
              <a:ext uri="{FF2B5EF4-FFF2-40B4-BE49-F238E27FC236}">
                <a16:creationId xmlns:a16="http://schemas.microsoft.com/office/drawing/2014/main" id="{75763690-25D1-AAEC-DA97-EDADBF09AE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8773" y="7430"/>
            <a:ext cx="1183597" cy="1187116"/>
          </a:xfrm>
          <a:prstGeom prst="rect">
            <a:avLst/>
          </a:prstGeom>
        </p:spPr>
      </p:pic>
      <p:sp>
        <p:nvSpPr>
          <p:cNvPr id="9" name="TextBox 8">
            <a:extLst>
              <a:ext uri="{FF2B5EF4-FFF2-40B4-BE49-F238E27FC236}">
                <a16:creationId xmlns:a16="http://schemas.microsoft.com/office/drawing/2014/main" id="{E6DA3DDB-CAB0-694C-9977-340A536CE20C}"/>
              </a:ext>
            </a:extLst>
          </p:cNvPr>
          <p:cNvSpPr txBox="1"/>
          <p:nvPr/>
        </p:nvSpPr>
        <p:spPr>
          <a:xfrm>
            <a:off x="962297" y="2551837"/>
            <a:ext cx="10267405" cy="2862322"/>
          </a:xfrm>
          <a:prstGeom prst="rect">
            <a:avLst/>
          </a:prstGeom>
          <a:solidFill>
            <a:srgbClr val="2F2F2F">
              <a:alpha val="70000"/>
            </a:srgbClr>
          </a:solidFill>
        </p:spPr>
        <p:txBody>
          <a:bodyPr wrap="square" rtlCol="0">
            <a:spAutoFit/>
          </a:bodyPr>
          <a:lstStyle/>
          <a:p>
            <a:pPr marL="342900" indent="-342900">
              <a:buFont typeface="+mj-lt"/>
              <a:buAutoNum type="arabicPeriod"/>
            </a:pPr>
            <a:r>
              <a:rPr lang="en-US" sz="3600" dirty="0"/>
              <a:t>Introduction</a:t>
            </a:r>
          </a:p>
          <a:p>
            <a:pPr marL="342900" indent="-342900">
              <a:buFont typeface="+mj-lt"/>
              <a:buAutoNum type="arabicPeriod"/>
            </a:pPr>
            <a:endParaRPr lang="en-US" sz="3600" dirty="0"/>
          </a:p>
          <a:p>
            <a:pPr marL="342900" indent="-342900">
              <a:buFont typeface="+mj-lt"/>
              <a:buAutoNum type="arabicPeriod"/>
            </a:pPr>
            <a:r>
              <a:rPr lang="en-US" sz="3600" dirty="0" err="1"/>
              <a:t>Fonctionnement</a:t>
            </a:r>
            <a:r>
              <a:rPr lang="en-US" sz="3600" dirty="0"/>
              <a:t> de PowerShell DSC</a:t>
            </a:r>
          </a:p>
          <a:p>
            <a:pPr marL="342900" indent="-342900">
              <a:buFont typeface="+mj-lt"/>
              <a:buAutoNum type="arabicPeriod"/>
            </a:pPr>
            <a:endParaRPr lang="en-US" sz="3600" dirty="0"/>
          </a:p>
          <a:p>
            <a:pPr marL="342900" indent="-342900">
              <a:buFont typeface="+mj-lt"/>
              <a:buAutoNum type="arabicPeriod"/>
            </a:pPr>
            <a:r>
              <a:rPr lang="en-US" sz="3600" dirty="0" err="1"/>
              <a:t>Utilisation</a:t>
            </a:r>
            <a:r>
              <a:rPr lang="en-US" sz="3600" dirty="0"/>
              <a:t> de PowerShell DSC</a:t>
            </a:r>
            <a:endParaRPr lang="fr-FR" sz="3600" dirty="0"/>
          </a:p>
        </p:txBody>
      </p:sp>
    </p:spTree>
    <p:extLst>
      <p:ext uri="{BB962C8B-B14F-4D97-AF65-F5344CB8AC3E}">
        <p14:creationId xmlns:p14="http://schemas.microsoft.com/office/powerpoint/2010/main" val="3102592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con&#10;&#10;Description automatically generated">
            <a:extLst>
              <a:ext uri="{FF2B5EF4-FFF2-40B4-BE49-F238E27FC236}">
                <a16:creationId xmlns:a16="http://schemas.microsoft.com/office/drawing/2014/main" id="{75763690-25D1-AAEC-DA97-EDADBF09AE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8773" y="7430"/>
            <a:ext cx="1183597" cy="1187116"/>
          </a:xfrm>
          <a:prstGeom prst="rect">
            <a:avLst/>
          </a:prstGeom>
        </p:spPr>
      </p:pic>
      <p:sp>
        <p:nvSpPr>
          <p:cNvPr id="9" name="TextBox 8">
            <a:extLst>
              <a:ext uri="{FF2B5EF4-FFF2-40B4-BE49-F238E27FC236}">
                <a16:creationId xmlns:a16="http://schemas.microsoft.com/office/drawing/2014/main" id="{E6DA3DDB-CAB0-694C-9977-340A536CE20C}"/>
              </a:ext>
            </a:extLst>
          </p:cNvPr>
          <p:cNvSpPr txBox="1"/>
          <p:nvPr/>
        </p:nvSpPr>
        <p:spPr>
          <a:xfrm>
            <a:off x="924692" y="2305615"/>
            <a:ext cx="10287988" cy="2246769"/>
          </a:xfrm>
          <a:prstGeom prst="rect">
            <a:avLst/>
          </a:prstGeom>
          <a:solidFill>
            <a:srgbClr val="2F2F2F">
              <a:alpha val="70000"/>
            </a:srgbClr>
          </a:solidFill>
        </p:spPr>
        <p:txBody>
          <a:bodyPr wrap="square" rtlCol="0">
            <a:spAutoFit/>
          </a:bodyPr>
          <a:lstStyle/>
          <a:p>
            <a:r>
              <a:rPr lang="fr-FR" sz="2800" dirty="0"/>
              <a:t>PowerShell DSC (</a:t>
            </a:r>
            <a:r>
              <a:rPr lang="fr-FR" sz="2800" dirty="0" err="1"/>
              <a:t>Desired</a:t>
            </a:r>
            <a:r>
              <a:rPr lang="fr-FR" sz="2800" dirty="0"/>
              <a:t> State Configuration) est un outil de configuration automatisée de Microsoft qui permet aux développeurs et aux administrateurs de définir et de maintenir l'état désiré d'un système ou d'un groupe de systèmes.</a:t>
            </a:r>
            <a:r>
              <a:rPr lang="fr-FR" sz="2800" b="0" i="0" dirty="0">
                <a:solidFill>
                  <a:srgbClr val="374151"/>
                </a:solidFill>
                <a:effectLst/>
                <a:latin typeface="Söhne"/>
              </a:rPr>
              <a:t>, etc.</a:t>
            </a:r>
            <a:endParaRPr lang="fr-FR" sz="2800" dirty="0"/>
          </a:p>
        </p:txBody>
      </p:sp>
      <p:sp>
        <p:nvSpPr>
          <p:cNvPr id="5" name="TextBox 4">
            <a:extLst>
              <a:ext uri="{FF2B5EF4-FFF2-40B4-BE49-F238E27FC236}">
                <a16:creationId xmlns:a16="http://schemas.microsoft.com/office/drawing/2014/main" id="{E53FBBAC-4C49-535E-6BA8-E7F4B208FFB4}"/>
              </a:ext>
            </a:extLst>
          </p:cNvPr>
          <p:cNvSpPr txBox="1"/>
          <p:nvPr/>
        </p:nvSpPr>
        <p:spPr>
          <a:xfrm>
            <a:off x="2178726" y="439979"/>
            <a:ext cx="7779921" cy="584775"/>
          </a:xfrm>
          <a:prstGeom prst="rect">
            <a:avLst/>
          </a:prstGeom>
          <a:solidFill>
            <a:srgbClr val="2F2F2F">
              <a:alpha val="70000"/>
            </a:srgbClr>
          </a:solidFill>
        </p:spPr>
        <p:txBody>
          <a:bodyPr wrap="square" rtlCol="0">
            <a:spAutoFit/>
          </a:bodyPr>
          <a:lstStyle/>
          <a:p>
            <a:r>
              <a:rPr lang="en-US" sz="3200" dirty="0" err="1"/>
              <a:t>c’est</a:t>
            </a:r>
            <a:r>
              <a:rPr lang="en-US" sz="3200" dirty="0"/>
              <a:t> quoi ?</a:t>
            </a:r>
          </a:p>
        </p:txBody>
      </p:sp>
    </p:spTree>
    <p:extLst>
      <p:ext uri="{BB962C8B-B14F-4D97-AF65-F5344CB8AC3E}">
        <p14:creationId xmlns:p14="http://schemas.microsoft.com/office/powerpoint/2010/main" val="2108294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con&#10;&#10;Description automatically generated">
            <a:extLst>
              <a:ext uri="{FF2B5EF4-FFF2-40B4-BE49-F238E27FC236}">
                <a16:creationId xmlns:a16="http://schemas.microsoft.com/office/drawing/2014/main" id="{75763690-25D1-AAEC-DA97-EDADBF09AE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8773" y="7430"/>
            <a:ext cx="1183597" cy="1187116"/>
          </a:xfrm>
          <a:prstGeom prst="rect">
            <a:avLst/>
          </a:prstGeom>
        </p:spPr>
      </p:pic>
      <p:sp>
        <p:nvSpPr>
          <p:cNvPr id="9" name="TextBox 8">
            <a:extLst>
              <a:ext uri="{FF2B5EF4-FFF2-40B4-BE49-F238E27FC236}">
                <a16:creationId xmlns:a16="http://schemas.microsoft.com/office/drawing/2014/main" id="{E6DA3DDB-CAB0-694C-9977-340A536CE20C}"/>
              </a:ext>
            </a:extLst>
          </p:cNvPr>
          <p:cNvSpPr txBox="1"/>
          <p:nvPr/>
        </p:nvSpPr>
        <p:spPr>
          <a:xfrm>
            <a:off x="1064382" y="2122735"/>
            <a:ext cx="10287988" cy="584775"/>
          </a:xfrm>
          <a:prstGeom prst="rect">
            <a:avLst/>
          </a:prstGeom>
          <a:solidFill>
            <a:srgbClr val="2F2F2F">
              <a:alpha val="70000"/>
            </a:srgbClr>
          </a:solidFill>
        </p:spPr>
        <p:txBody>
          <a:bodyPr wrap="square" rtlCol="0">
            <a:spAutoFit/>
          </a:bodyPr>
          <a:lstStyle/>
          <a:p>
            <a:pPr marL="457200" indent="-457200">
              <a:buFont typeface="Wingdings" panose="05000000000000000000" pitchFamily="2" charset="2"/>
              <a:buChar char="Ø"/>
            </a:pPr>
            <a:r>
              <a:rPr lang="fr-FR" sz="3200" dirty="0"/>
              <a:t>Configuration automatisée</a:t>
            </a:r>
            <a:r>
              <a:rPr lang="fr-FR" sz="2800" b="0" i="0" dirty="0">
                <a:solidFill>
                  <a:srgbClr val="374151"/>
                </a:solidFill>
                <a:effectLst/>
                <a:latin typeface="Söhne"/>
              </a:rPr>
              <a:t>.</a:t>
            </a:r>
            <a:endParaRPr lang="fr-FR" sz="2800" dirty="0"/>
          </a:p>
        </p:txBody>
      </p:sp>
      <p:sp>
        <p:nvSpPr>
          <p:cNvPr id="5" name="TextBox 4">
            <a:extLst>
              <a:ext uri="{FF2B5EF4-FFF2-40B4-BE49-F238E27FC236}">
                <a16:creationId xmlns:a16="http://schemas.microsoft.com/office/drawing/2014/main" id="{E53FBBAC-4C49-535E-6BA8-E7F4B208FFB4}"/>
              </a:ext>
            </a:extLst>
          </p:cNvPr>
          <p:cNvSpPr txBox="1"/>
          <p:nvPr/>
        </p:nvSpPr>
        <p:spPr>
          <a:xfrm>
            <a:off x="2178726" y="439979"/>
            <a:ext cx="7779921" cy="584775"/>
          </a:xfrm>
          <a:prstGeom prst="rect">
            <a:avLst/>
          </a:prstGeom>
          <a:solidFill>
            <a:srgbClr val="2F2F2F">
              <a:alpha val="70000"/>
            </a:srgbClr>
          </a:solidFill>
        </p:spPr>
        <p:txBody>
          <a:bodyPr wrap="square" rtlCol="0">
            <a:spAutoFit/>
          </a:bodyPr>
          <a:lstStyle/>
          <a:p>
            <a:r>
              <a:rPr lang="en-US" sz="3200" dirty="0" err="1"/>
              <a:t>fonctions</a:t>
            </a:r>
            <a:r>
              <a:rPr lang="en-US" sz="3200" dirty="0"/>
              <a:t> </a:t>
            </a:r>
            <a:r>
              <a:rPr lang="en-US" sz="3200" dirty="0" err="1"/>
              <a:t>principales</a:t>
            </a:r>
            <a:endParaRPr lang="en-US" sz="3200" dirty="0"/>
          </a:p>
        </p:txBody>
      </p:sp>
    </p:spTree>
    <p:extLst>
      <p:ext uri="{BB962C8B-B14F-4D97-AF65-F5344CB8AC3E}">
        <p14:creationId xmlns:p14="http://schemas.microsoft.com/office/powerpoint/2010/main" val="3895285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con&#10;&#10;Description automatically generated">
            <a:extLst>
              <a:ext uri="{FF2B5EF4-FFF2-40B4-BE49-F238E27FC236}">
                <a16:creationId xmlns:a16="http://schemas.microsoft.com/office/drawing/2014/main" id="{75763690-25D1-AAEC-DA97-EDADBF09AE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8773" y="7430"/>
            <a:ext cx="1183597" cy="1187116"/>
          </a:xfrm>
          <a:prstGeom prst="rect">
            <a:avLst/>
          </a:prstGeom>
        </p:spPr>
      </p:pic>
      <p:sp>
        <p:nvSpPr>
          <p:cNvPr id="9" name="TextBox 8">
            <a:extLst>
              <a:ext uri="{FF2B5EF4-FFF2-40B4-BE49-F238E27FC236}">
                <a16:creationId xmlns:a16="http://schemas.microsoft.com/office/drawing/2014/main" id="{E6DA3DDB-CAB0-694C-9977-340A536CE20C}"/>
              </a:ext>
            </a:extLst>
          </p:cNvPr>
          <p:cNvSpPr txBox="1"/>
          <p:nvPr/>
        </p:nvSpPr>
        <p:spPr>
          <a:xfrm>
            <a:off x="1064382" y="2122735"/>
            <a:ext cx="10287988" cy="1077218"/>
          </a:xfrm>
          <a:prstGeom prst="rect">
            <a:avLst/>
          </a:prstGeom>
          <a:solidFill>
            <a:srgbClr val="2F2F2F">
              <a:alpha val="70000"/>
            </a:srgbClr>
          </a:solidFill>
        </p:spPr>
        <p:txBody>
          <a:bodyPr wrap="square" rtlCol="0">
            <a:spAutoFit/>
          </a:bodyPr>
          <a:lstStyle/>
          <a:p>
            <a:pPr marL="457200" indent="-457200">
              <a:buFont typeface="Wingdings" panose="05000000000000000000" pitchFamily="2" charset="2"/>
              <a:buChar char="Ø"/>
            </a:pPr>
            <a:r>
              <a:rPr lang="fr-FR" sz="3200" dirty="0"/>
              <a:t>Configuration automatisée</a:t>
            </a:r>
            <a:r>
              <a:rPr lang="fr-FR" sz="2800" b="0" i="0" dirty="0">
                <a:solidFill>
                  <a:srgbClr val="374151"/>
                </a:solidFill>
                <a:effectLst/>
                <a:latin typeface="Söhne"/>
              </a:rPr>
              <a:t>.</a:t>
            </a:r>
          </a:p>
          <a:p>
            <a:pPr marL="457200" indent="-457200">
              <a:buFont typeface="Wingdings" panose="05000000000000000000" pitchFamily="2" charset="2"/>
              <a:buChar char="Ø"/>
            </a:pPr>
            <a:r>
              <a:rPr lang="fr-FR" sz="3200" dirty="0"/>
              <a:t>Vérifier l'état d'un système</a:t>
            </a:r>
          </a:p>
        </p:txBody>
      </p:sp>
      <p:sp>
        <p:nvSpPr>
          <p:cNvPr id="5" name="TextBox 4">
            <a:extLst>
              <a:ext uri="{FF2B5EF4-FFF2-40B4-BE49-F238E27FC236}">
                <a16:creationId xmlns:a16="http://schemas.microsoft.com/office/drawing/2014/main" id="{E53FBBAC-4C49-535E-6BA8-E7F4B208FFB4}"/>
              </a:ext>
            </a:extLst>
          </p:cNvPr>
          <p:cNvSpPr txBox="1"/>
          <p:nvPr/>
        </p:nvSpPr>
        <p:spPr>
          <a:xfrm>
            <a:off x="2178726" y="439979"/>
            <a:ext cx="7779921" cy="584775"/>
          </a:xfrm>
          <a:prstGeom prst="rect">
            <a:avLst/>
          </a:prstGeom>
          <a:solidFill>
            <a:srgbClr val="2F2F2F">
              <a:alpha val="70000"/>
            </a:srgbClr>
          </a:solidFill>
        </p:spPr>
        <p:txBody>
          <a:bodyPr wrap="square" rtlCol="0">
            <a:spAutoFit/>
          </a:bodyPr>
          <a:lstStyle/>
          <a:p>
            <a:r>
              <a:rPr lang="en-US" sz="3200" dirty="0" err="1"/>
              <a:t>fonctions</a:t>
            </a:r>
            <a:r>
              <a:rPr lang="en-US" sz="3200" dirty="0"/>
              <a:t> </a:t>
            </a:r>
            <a:r>
              <a:rPr lang="en-US" sz="3200" dirty="0" err="1"/>
              <a:t>principales</a:t>
            </a:r>
            <a:endParaRPr lang="en-US" sz="3200" dirty="0"/>
          </a:p>
        </p:txBody>
      </p:sp>
    </p:spTree>
    <p:extLst>
      <p:ext uri="{BB962C8B-B14F-4D97-AF65-F5344CB8AC3E}">
        <p14:creationId xmlns:p14="http://schemas.microsoft.com/office/powerpoint/2010/main" val="311562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con&#10;&#10;Description automatically generated">
            <a:extLst>
              <a:ext uri="{FF2B5EF4-FFF2-40B4-BE49-F238E27FC236}">
                <a16:creationId xmlns:a16="http://schemas.microsoft.com/office/drawing/2014/main" id="{75763690-25D1-AAEC-DA97-EDADBF09AE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8773" y="7430"/>
            <a:ext cx="1183597" cy="1187116"/>
          </a:xfrm>
          <a:prstGeom prst="rect">
            <a:avLst/>
          </a:prstGeom>
        </p:spPr>
      </p:pic>
      <p:sp>
        <p:nvSpPr>
          <p:cNvPr id="9" name="TextBox 8">
            <a:extLst>
              <a:ext uri="{FF2B5EF4-FFF2-40B4-BE49-F238E27FC236}">
                <a16:creationId xmlns:a16="http://schemas.microsoft.com/office/drawing/2014/main" id="{E6DA3DDB-CAB0-694C-9977-340A536CE20C}"/>
              </a:ext>
            </a:extLst>
          </p:cNvPr>
          <p:cNvSpPr txBox="1"/>
          <p:nvPr/>
        </p:nvSpPr>
        <p:spPr>
          <a:xfrm>
            <a:off x="1064382" y="2122735"/>
            <a:ext cx="10287988" cy="1569660"/>
          </a:xfrm>
          <a:prstGeom prst="rect">
            <a:avLst/>
          </a:prstGeom>
          <a:solidFill>
            <a:srgbClr val="2F2F2F">
              <a:alpha val="70000"/>
            </a:srgbClr>
          </a:solidFill>
        </p:spPr>
        <p:txBody>
          <a:bodyPr wrap="square" rtlCol="0">
            <a:spAutoFit/>
          </a:bodyPr>
          <a:lstStyle/>
          <a:p>
            <a:pPr marL="457200" indent="-457200">
              <a:buFont typeface="Wingdings" panose="05000000000000000000" pitchFamily="2" charset="2"/>
              <a:buChar char="Ø"/>
            </a:pPr>
            <a:r>
              <a:rPr lang="fr-FR" sz="3200" dirty="0"/>
              <a:t>Configuration automatisée</a:t>
            </a:r>
            <a:r>
              <a:rPr lang="fr-FR" sz="2800" b="0" i="0" dirty="0">
                <a:solidFill>
                  <a:srgbClr val="374151"/>
                </a:solidFill>
                <a:effectLst/>
                <a:latin typeface="Söhne"/>
              </a:rPr>
              <a:t>.</a:t>
            </a:r>
          </a:p>
          <a:p>
            <a:pPr marL="457200" indent="-457200">
              <a:buFont typeface="Wingdings" panose="05000000000000000000" pitchFamily="2" charset="2"/>
              <a:buChar char="Ø"/>
            </a:pPr>
            <a:r>
              <a:rPr lang="fr-FR" sz="3200" dirty="0"/>
              <a:t>Vérifier l'état d'un système</a:t>
            </a:r>
          </a:p>
          <a:p>
            <a:pPr marL="457200" indent="-457200">
              <a:buFont typeface="Wingdings" panose="05000000000000000000" pitchFamily="2" charset="2"/>
              <a:buChar char="Ø"/>
            </a:pPr>
            <a:r>
              <a:rPr lang="fr-FR" sz="3200" dirty="0"/>
              <a:t>Supporte différents systèmes d'exploitation</a:t>
            </a:r>
          </a:p>
        </p:txBody>
      </p:sp>
      <p:sp>
        <p:nvSpPr>
          <p:cNvPr id="5" name="TextBox 4">
            <a:extLst>
              <a:ext uri="{FF2B5EF4-FFF2-40B4-BE49-F238E27FC236}">
                <a16:creationId xmlns:a16="http://schemas.microsoft.com/office/drawing/2014/main" id="{E53FBBAC-4C49-535E-6BA8-E7F4B208FFB4}"/>
              </a:ext>
            </a:extLst>
          </p:cNvPr>
          <p:cNvSpPr txBox="1"/>
          <p:nvPr/>
        </p:nvSpPr>
        <p:spPr>
          <a:xfrm>
            <a:off x="2178726" y="439979"/>
            <a:ext cx="7779921" cy="584775"/>
          </a:xfrm>
          <a:prstGeom prst="rect">
            <a:avLst/>
          </a:prstGeom>
          <a:solidFill>
            <a:srgbClr val="2F2F2F">
              <a:alpha val="70000"/>
            </a:srgbClr>
          </a:solidFill>
        </p:spPr>
        <p:txBody>
          <a:bodyPr wrap="square" rtlCol="0">
            <a:spAutoFit/>
          </a:bodyPr>
          <a:lstStyle/>
          <a:p>
            <a:r>
              <a:rPr lang="en-US" sz="3200" dirty="0" err="1"/>
              <a:t>fonctions</a:t>
            </a:r>
            <a:r>
              <a:rPr lang="en-US" sz="3200" dirty="0"/>
              <a:t> </a:t>
            </a:r>
            <a:r>
              <a:rPr lang="en-US" sz="3200" dirty="0" err="1"/>
              <a:t>principales</a:t>
            </a:r>
            <a:endParaRPr lang="en-US" sz="3200" dirty="0"/>
          </a:p>
        </p:txBody>
      </p:sp>
    </p:spTree>
    <p:extLst>
      <p:ext uri="{BB962C8B-B14F-4D97-AF65-F5344CB8AC3E}">
        <p14:creationId xmlns:p14="http://schemas.microsoft.com/office/powerpoint/2010/main" val="2213236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MTG">
      <a:dk1>
        <a:sysClr val="windowText" lastClr="000000"/>
      </a:dk1>
      <a:lt1>
        <a:sysClr val="window" lastClr="FFFFFF"/>
      </a:lt1>
      <a:dk2>
        <a:srgbClr val="3A3A3A"/>
      </a:dk2>
      <a:lt2>
        <a:srgbClr val="EBEBEB"/>
      </a:lt2>
      <a:accent1>
        <a:srgbClr val="EF2027"/>
      </a:accent1>
      <a:accent2>
        <a:srgbClr val="EA6312"/>
      </a:accent2>
      <a:accent3>
        <a:srgbClr val="F5BD13"/>
      </a:accent3>
      <a:accent4>
        <a:srgbClr val="6AAC90"/>
      </a:accent4>
      <a:accent5>
        <a:srgbClr val="0354E9"/>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242</TotalTime>
  <Words>1555</Words>
  <Application>Microsoft Office PowerPoint</Application>
  <PresentationFormat>Widescreen</PresentationFormat>
  <Paragraphs>233</Paragraphs>
  <Slides>30</Slides>
  <Notes>30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30</vt:i4>
      </vt:variant>
    </vt:vector>
  </HeadingPairs>
  <TitlesOfParts>
    <vt:vector size="39" baseType="lpstr">
      <vt:lpstr>Arial</vt:lpstr>
      <vt:lpstr>Calibri</vt:lpstr>
      <vt:lpstr>Calibri Light</vt:lpstr>
      <vt:lpstr>Century Gothic</vt:lpstr>
      <vt:lpstr>Söhne</vt:lpstr>
      <vt:lpstr>Wingdings</vt:lpstr>
      <vt:lpstr>Wingdings 3</vt:lpstr>
      <vt:lpstr>Ion</vt:lpstr>
      <vt:lpstr>Thème Office</vt:lpstr>
      <vt:lpstr>PowerShell Desired State Configuration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Terminologie : Declaratif</vt:lpstr>
      <vt:lpstr>Terminologie : Declaratif</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PowerShell Desired State Configuration</dc:title>
  <dc:creator>LIENHARD Laurent</dc:creator>
  <cp:lastModifiedBy>LIENHARD Laurent</cp:lastModifiedBy>
  <cp:revision>1</cp:revision>
  <dcterms:created xsi:type="dcterms:W3CDTF">2023-01-15T16:10:30Z</dcterms:created>
  <dcterms:modified xsi:type="dcterms:W3CDTF">2023-01-31T17:58:52Z</dcterms:modified>
</cp:coreProperties>
</file>